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Override PartName="/customXml/itemProps1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59" r:id="rId6"/>
    <p:sldId id="260" r:id="rId7"/>
    <p:sldId id="290" r:id="rId8"/>
    <p:sldId id="264" r:id="rId9"/>
    <p:sldId id="291" r:id="rId10"/>
    <p:sldId id="292" r:id="rId11"/>
    <p:sldId id="269" r:id="rId12"/>
    <p:sldId id="296" r:id="rId13"/>
    <p:sldId id="272" r:id="rId14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5C95"/>
    <a:srgbClr val="F2DCFB"/>
    <a:srgbClr val="E9C5F7"/>
    <a:srgbClr val="3B3B3B"/>
    <a:srgbClr val="E2F0D9"/>
    <a:srgbClr val="A6BCDE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021" autoAdjust="0"/>
    <p:restoredTop sz="96327"/>
  </p:normalViewPr>
  <p:slideViewPr>
    <p:cSldViewPr snapToGrid="0">
      <p:cViewPr varScale="1">
        <p:scale>
          <a:sx n="61" d="100"/>
          <a:sy n="61" d="100"/>
        </p:scale>
        <p:origin x="24" y="3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gs" Target="tags/tag15.xml"/><Relationship Id="rId2" Type="http://schemas.openxmlformats.org/officeDocument/2006/relationships/theme" Target="theme/theme1.xml"/><Relationship Id="rId19" Type="http://schemas.openxmlformats.org/officeDocument/2006/relationships/customXml" Target="../customXml/item1.xml"/><Relationship Id="rId18" Type="http://schemas.openxmlformats.org/officeDocument/2006/relationships/customXmlProps" Target="../customXml/itemProps14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9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950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5585F-7DEC-46EE-92E9-5398882503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951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952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953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954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3704A-0E6A-42DF-94AE-4FD2DA00687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5" name="文本占位符 1048954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9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9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CB77D-C545-42BB-937C-980369E4F6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接下来我会分为4个部分来介绍我们的工作。</a:t>
            </a:r>
            <a:endParaRPr lang="zh-CN" altLang="en-US" dirty="0"/>
          </a:p>
        </p:txBody>
      </p:sp>
      <p:sp>
        <p:nvSpPr>
          <p:cNvPr id="104862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4E8CB77D-C545-42BB-937C-980369E4F6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7" name="文本占位符 1048956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732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
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0" name="文本占位符 1048959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0" name="文本占位符 1048959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0" name="文本占位符 1048959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762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762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78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104878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1B51-C4E2-2B47-A5BC-3A3FDB8246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78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4878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1C557-B3CB-3143-931E-5CBB775705F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864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886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1B51-C4E2-2B47-A5BC-3A3FDB8246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86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4886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1C557-B3CB-3143-931E-5CBB775705F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85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885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1B51-C4E2-2B47-A5BC-3A3FDB8246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85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4885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1C557-B3CB-3143-931E-5CBB775705F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10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861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EA0FB-2016-487A-9F67-306F08B46D6D}" type="datetime1">
              <a:rPr lang="zh-CN" altLang="en-US" smtClean="0"/>
            </a:fld>
            <a:endParaRPr lang="zh-CN" altLang="en-US"/>
          </a:p>
        </p:txBody>
      </p:sp>
      <p:sp>
        <p:nvSpPr>
          <p:cNvPr id="104861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042400" y="6356353"/>
            <a:ext cx="2743200" cy="365125"/>
          </a:xfrm>
        </p:spPr>
        <p:txBody>
          <a:bodyPr/>
          <a:lstStyle>
            <a:lvl1pPr>
              <a:defRPr sz="2000" b="0"/>
            </a:lvl1pPr>
          </a:lstStyle>
          <a:p>
            <a:fld id="{69C45E28-4883-469F-A6A9-D05A5639DFC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0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4F57-1F44-48CF-9782-9D5AF6DA55EF}" type="datetime1">
              <a:rPr lang="zh-CN" altLang="en-US" smtClean="0"/>
            </a:fld>
            <a:endParaRPr lang="zh-CN" altLang="en-US"/>
          </a:p>
        </p:txBody>
      </p:sp>
      <p:sp>
        <p:nvSpPr>
          <p:cNvPr id="104880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0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5E28-4883-469F-A6A9-D05A5639DF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5" name="标题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26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2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68CF8-1691-49E8-A229-B8EE86BF3599}" type="datetime1">
              <a:rPr lang="zh-CN" altLang="en-US" smtClean="0"/>
            </a:fld>
            <a:endParaRPr lang="zh-CN" altLang="en-US"/>
          </a:p>
        </p:txBody>
      </p:sp>
      <p:sp>
        <p:nvSpPr>
          <p:cNvPr id="104882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2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5E28-4883-469F-A6A9-D05A5639DF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20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21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2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C205B-2642-4193-AD69-2A6FD759F725}" type="datetime1">
              <a:rPr lang="zh-CN" altLang="en-US" smtClean="0"/>
            </a:fld>
            <a:endParaRPr lang="zh-CN" altLang="en-US"/>
          </a:p>
        </p:txBody>
      </p:sp>
      <p:sp>
        <p:nvSpPr>
          <p:cNvPr id="104882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2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5E28-4883-469F-A6A9-D05A5639DF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0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41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42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43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44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45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251FE-D9E7-4301-97EC-C90A79787E9E}" type="datetime1">
              <a:rPr lang="zh-CN" altLang="en-US" smtClean="0"/>
            </a:fld>
            <a:endParaRPr lang="zh-CN" altLang="en-US"/>
          </a:p>
        </p:txBody>
      </p:sp>
      <p:sp>
        <p:nvSpPr>
          <p:cNvPr id="1048846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47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5E28-4883-469F-A6A9-D05A5639DF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37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B4C2B-3137-4E06-9AFB-01F796F8AFE9}" type="datetime1">
              <a:rPr lang="zh-CN" altLang="en-US" smtClean="0"/>
            </a:fld>
            <a:endParaRPr lang="zh-CN" altLang="en-US"/>
          </a:p>
        </p:txBody>
      </p:sp>
      <p:sp>
        <p:nvSpPr>
          <p:cNvPr id="1048838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3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5E28-4883-469F-A6A9-D05A5639DF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D2C38-33B7-46C3-BECD-71EAD1BAD7A5}" type="datetime1">
              <a:rPr lang="zh-CN" altLang="en-US" smtClean="0"/>
            </a:fld>
            <a:endParaRPr lang="zh-CN" altLang="en-US"/>
          </a:p>
        </p:txBody>
      </p:sp>
      <p:sp>
        <p:nvSpPr>
          <p:cNvPr id="104879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9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5E28-4883-469F-A6A9-D05A5639DF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0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31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32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3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B3D2-AA1F-4158-AC4A-BA73FF3D5FB6}" type="datetime1">
              <a:rPr lang="zh-CN" altLang="en-US" smtClean="0"/>
            </a:fld>
            <a:endParaRPr lang="zh-CN" altLang="en-US"/>
          </a:p>
        </p:txBody>
      </p:sp>
      <p:sp>
        <p:nvSpPr>
          <p:cNvPr id="104883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3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5E28-4883-469F-A6A9-D05A5639DF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5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1B51-C4E2-2B47-A5BC-3A3FDB8246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1C557-B3CB-3143-931E-5CBB775705F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04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805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0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BB52-28F2-42CC-B2E1-123AF5DFA1E7}" type="datetime1">
              <a:rPr lang="zh-CN" altLang="en-US" smtClean="0"/>
            </a:fld>
            <a:endParaRPr lang="zh-CN" altLang="en-US"/>
          </a:p>
        </p:txBody>
      </p:sp>
      <p:sp>
        <p:nvSpPr>
          <p:cNvPr id="104880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0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5E28-4883-469F-A6A9-D05A5639DF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10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1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282-4CF2-4CC6-8645-A7769D2C8361}" type="datetime1">
              <a:rPr lang="zh-CN" altLang="en-US" smtClean="0"/>
            </a:fld>
            <a:endParaRPr lang="zh-CN" altLang="en-US"/>
          </a:p>
        </p:txBody>
      </p:sp>
      <p:sp>
        <p:nvSpPr>
          <p:cNvPr id="104881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5E28-4883-469F-A6A9-D05A5639DF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4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15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81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B067-1D8B-4866-9C7B-1AFD0E6395FF}" type="datetime1">
              <a:rPr lang="zh-CN" altLang="en-US" smtClean="0"/>
            </a:fld>
            <a:endParaRPr lang="zh-CN" altLang="en-US"/>
          </a:p>
        </p:txBody>
      </p:sp>
      <p:sp>
        <p:nvSpPr>
          <p:cNvPr id="104881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45E28-4883-469F-A6A9-D05A5639DF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8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869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887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1B51-C4E2-2B47-A5BC-3A3FDB8246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87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4887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1C557-B3CB-3143-931E-5CBB775705F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874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8875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887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1B51-C4E2-2B47-A5BC-3A3FDB8246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87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4887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1C557-B3CB-3143-931E-5CBB775705F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9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880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8881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888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8883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888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1B51-C4E2-2B47-A5BC-3A3FDB8246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885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48886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1C557-B3CB-3143-931E-5CBB775705F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849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1B51-C4E2-2B47-A5BC-3A3FDB8246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85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4885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1C557-B3CB-3143-931E-5CBB775705F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7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1B51-C4E2-2B47-A5BC-3A3FDB8246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88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4888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1C557-B3CB-3143-931E-5CBB775705F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0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891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8892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889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1B51-C4E2-2B47-A5BC-3A3FDB8246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89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4889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1C557-B3CB-3143-931E-5CBB775705F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7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858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1048859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4886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1B51-C4E2-2B47-A5BC-3A3FDB8246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86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4886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1C557-B3CB-3143-931E-5CBB775705F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A1B51-C4E2-2B47-A5BC-3A3FDB8246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1C557-B3CB-3143-931E-5CBB775705F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05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606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EBD31-2B5F-40A3-9BE0-B58B6304807D}" type="datetime1">
              <a:rPr lang="zh-CN" altLang="en-US" smtClean="0"/>
            </a:fld>
            <a:endParaRPr lang="zh-CN" altLang="en-US"/>
          </a:p>
        </p:txBody>
      </p:sp>
      <p:sp>
        <p:nvSpPr>
          <p:cNvPr id="104860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60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45E28-4883-469F-A6A9-D05A5639DF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4.jpe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8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" y="10160"/>
            <a:ext cx="12192000" cy="6858000"/>
          </a:xfrm>
          <a:prstGeom prst="rect">
            <a:avLst/>
          </a:prstGeom>
        </p:spPr>
      </p:pic>
      <p:sp>
        <p:nvSpPr>
          <p:cNvPr id="1048587" name="文本框 4"/>
          <p:cNvSpPr txBox="1"/>
          <p:nvPr/>
        </p:nvSpPr>
        <p:spPr>
          <a:xfrm>
            <a:off x="12700" y="1943100"/>
            <a:ext cx="12191365" cy="186372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sz="48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基于Rust操作系统的异步函数调用</a:t>
            </a:r>
            <a:endParaRPr sz="48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sz="48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跟踪方法与实现</a:t>
            </a:r>
            <a:endParaRPr sz="48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097152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62188" y="607665"/>
            <a:ext cx="3092460" cy="878402"/>
          </a:xfrm>
          <a:prstGeom prst="rect">
            <a:avLst/>
          </a:prstGeom>
        </p:spPr>
      </p:pic>
      <p:sp>
        <p:nvSpPr>
          <p:cNvPr id="4" name="文本框 13"/>
          <p:cNvSpPr txBox="1"/>
          <p:nvPr/>
        </p:nvSpPr>
        <p:spPr>
          <a:xfrm>
            <a:off x="772160" y="5655945"/>
            <a:ext cx="10673080" cy="66294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班级：计算机</a:t>
            </a:r>
            <a:r>
              <a:rPr kumimoji="1"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211              </a:t>
            </a: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姓名：张弈帆</a:t>
            </a:r>
            <a:r>
              <a:rPr kumimoji="1"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</a:t>
            </a: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指导教师：吴竞邦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advTm="834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Picture 8"/>
          <p:cNvPicPr>
            <a:picLocks noChangeAspect="1" noChangeArrowheads="1"/>
          </p:cNvPicPr>
          <p:nvPr/>
        </p:nvPicPr>
        <p:blipFill>
          <a:blip r:embed="rId1"/>
          <a:srcRect l="4438" r="4438"/>
          <a:stretch>
            <a:fillRect/>
          </a:stretch>
        </p:blipFill>
        <p:spPr bwMode="auto">
          <a:xfrm>
            <a:off x="186432" y="26635"/>
            <a:ext cx="3133819" cy="887768"/>
          </a:xfrm>
          <a:prstGeom prst="rect">
            <a:avLst/>
          </a:prstGeom>
          <a:noFill/>
        </p:spPr>
      </p:pic>
      <p:cxnSp>
        <p:nvCxnSpPr>
          <p:cNvPr id="3145742" name="直接连接符 4"/>
          <p:cNvCxnSpPr/>
          <p:nvPr/>
        </p:nvCxnSpPr>
        <p:spPr>
          <a:xfrm>
            <a:off x="0" y="985419"/>
            <a:ext cx="12204000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48787" name="Rectangle 22"/>
          <p:cNvSpPr>
            <a:spLocks noChangeArrowheads="1"/>
          </p:cNvSpPr>
          <p:nvPr/>
        </p:nvSpPr>
        <p:spPr bwMode="auto">
          <a:xfrm>
            <a:off x="3081447" y="2938593"/>
            <a:ext cx="6041027" cy="11734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请各位老师指正！</a:t>
            </a:r>
            <a:endParaRPr lang="zh-CN" altLang="en-US" sz="6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788" name="任意形状 15"/>
          <p:cNvSpPr/>
          <p:nvPr/>
        </p:nvSpPr>
        <p:spPr>
          <a:xfrm>
            <a:off x="-1" y="4484390"/>
            <a:ext cx="2704289" cy="2373610"/>
          </a:xfrm>
          <a:custGeom>
            <a:avLst/>
            <a:gdLst>
              <a:gd name="connsiteX0" fmla="*/ 0 w 4202752"/>
              <a:gd name="connsiteY0" fmla="*/ 0 h 1945232"/>
              <a:gd name="connsiteX1" fmla="*/ 53909 w 4202752"/>
              <a:gd name="connsiteY1" fmla="*/ 93331 h 1945232"/>
              <a:gd name="connsiteX2" fmla="*/ 3688554 w 4202752"/>
              <a:gd name="connsiteY2" fmla="*/ 1880232 h 1945232"/>
              <a:gd name="connsiteX3" fmla="*/ 4202752 w 4202752"/>
              <a:gd name="connsiteY3" fmla="*/ 1945232 h 1945232"/>
              <a:gd name="connsiteX4" fmla="*/ 0 w 4202752"/>
              <a:gd name="connsiteY4" fmla="*/ 1945232 h 1945232"/>
              <a:gd name="connsiteX5" fmla="*/ 0 w 4202752"/>
              <a:gd name="connsiteY5" fmla="*/ 0 h 194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02752" h="1945232">
                <a:moveTo>
                  <a:pt x="0" y="0"/>
                </a:moveTo>
                <a:lnTo>
                  <a:pt x="53909" y="93331"/>
                </a:lnTo>
                <a:cubicBezTo>
                  <a:pt x="592156" y="944107"/>
                  <a:pt x="1958034" y="1615613"/>
                  <a:pt x="3688554" y="1880232"/>
                </a:cubicBezTo>
                <a:lnTo>
                  <a:pt x="4202752" y="1945232"/>
                </a:lnTo>
                <a:lnTo>
                  <a:pt x="0" y="19452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48789" name="任意形状 8"/>
          <p:cNvSpPr/>
          <p:nvPr/>
        </p:nvSpPr>
        <p:spPr>
          <a:xfrm>
            <a:off x="0" y="5192104"/>
            <a:ext cx="2704289" cy="1665895"/>
          </a:xfrm>
          <a:custGeom>
            <a:avLst/>
            <a:gdLst>
              <a:gd name="connsiteX0" fmla="*/ 0 w 4202752"/>
              <a:gd name="connsiteY0" fmla="*/ 0 h 1945232"/>
              <a:gd name="connsiteX1" fmla="*/ 53909 w 4202752"/>
              <a:gd name="connsiteY1" fmla="*/ 93331 h 1945232"/>
              <a:gd name="connsiteX2" fmla="*/ 3688554 w 4202752"/>
              <a:gd name="connsiteY2" fmla="*/ 1880232 h 1945232"/>
              <a:gd name="connsiteX3" fmla="*/ 4202752 w 4202752"/>
              <a:gd name="connsiteY3" fmla="*/ 1945232 h 1945232"/>
              <a:gd name="connsiteX4" fmla="*/ 0 w 4202752"/>
              <a:gd name="connsiteY4" fmla="*/ 1945232 h 1945232"/>
              <a:gd name="connsiteX5" fmla="*/ 0 w 4202752"/>
              <a:gd name="connsiteY5" fmla="*/ 0 h 194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02752" h="1945232">
                <a:moveTo>
                  <a:pt x="0" y="0"/>
                </a:moveTo>
                <a:lnTo>
                  <a:pt x="53909" y="93331"/>
                </a:lnTo>
                <a:cubicBezTo>
                  <a:pt x="592156" y="944107"/>
                  <a:pt x="1958034" y="1615613"/>
                  <a:pt x="3688554" y="1880232"/>
                </a:cubicBezTo>
                <a:lnTo>
                  <a:pt x="4202752" y="1945232"/>
                </a:lnTo>
                <a:lnTo>
                  <a:pt x="0" y="194523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48790" name="任意形状 19"/>
          <p:cNvSpPr/>
          <p:nvPr/>
        </p:nvSpPr>
        <p:spPr>
          <a:xfrm flipH="1">
            <a:off x="9482109" y="4484390"/>
            <a:ext cx="2704289" cy="2373610"/>
          </a:xfrm>
          <a:custGeom>
            <a:avLst/>
            <a:gdLst>
              <a:gd name="connsiteX0" fmla="*/ 0 w 4202752"/>
              <a:gd name="connsiteY0" fmla="*/ 0 h 1945232"/>
              <a:gd name="connsiteX1" fmla="*/ 53909 w 4202752"/>
              <a:gd name="connsiteY1" fmla="*/ 93331 h 1945232"/>
              <a:gd name="connsiteX2" fmla="*/ 3688554 w 4202752"/>
              <a:gd name="connsiteY2" fmla="*/ 1880232 h 1945232"/>
              <a:gd name="connsiteX3" fmla="*/ 4202752 w 4202752"/>
              <a:gd name="connsiteY3" fmla="*/ 1945232 h 1945232"/>
              <a:gd name="connsiteX4" fmla="*/ 0 w 4202752"/>
              <a:gd name="connsiteY4" fmla="*/ 1945232 h 1945232"/>
              <a:gd name="connsiteX5" fmla="*/ 0 w 4202752"/>
              <a:gd name="connsiteY5" fmla="*/ 0 h 194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02752" h="1945232">
                <a:moveTo>
                  <a:pt x="0" y="0"/>
                </a:moveTo>
                <a:lnTo>
                  <a:pt x="53909" y="93331"/>
                </a:lnTo>
                <a:cubicBezTo>
                  <a:pt x="592156" y="944107"/>
                  <a:pt x="1958034" y="1615613"/>
                  <a:pt x="3688554" y="1880232"/>
                </a:cubicBezTo>
                <a:lnTo>
                  <a:pt x="4202752" y="1945232"/>
                </a:lnTo>
                <a:lnTo>
                  <a:pt x="0" y="19452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48791" name="任意形状 20"/>
          <p:cNvSpPr/>
          <p:nvPr/>
        </p:nvSpPr>
        <p:spPr>
          <a:xfrm flipH="1">
            <a:off x="9482110" y="5192104"/>
            <a:ext cx="2704289" cy="1665895"/>
          </a:xfrm>
          <a:custGeom>
            <a:avLst/>
            <a:gdLst>
              <a:gd name="connsiteX0" fmla="*/ 0 w 4202752"/>
              <a:gd name="connsiteY0" fmla="*/ 0 h 1945232"/>
              <a:gd name="connsiteX1" fmla="*/ 53909 w 4202752"/>
              <a:gd name="connsiteY1" fmla="*/ 93331 h 1945232"/>
              <a:gd name="connsiteX2" fmla="*/ 3688554 w 4202752"/>
              <a:gd name="connsiteY2" fmla="*/ 1880232 h 1945232"/>
              <a:gd name="connsiteX3" fmla="*/ 4202752 w 4202752"/>
              <a:gd name="connsiteY3" fmla="*/ 1945232 h 1945232"/>
              <a:gd name="connsiteX4" fmla="*/ 0 w 4202752"/>
              <a:gd name="connsiteY4" fmla="*/ 1945232 h 1945232"/>
              <a:gd name="connsiteX5" fmla="*/ 0 w 4202752"/>
              <a:gd name="connsiteY5" fmla="*/ 0 h 194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02752" h="1945232">
                <a:moveTo>
                  <a:pt x="0" y="0"/>
                </a:moveTo>
                <a:lnTo>
                  <a:pt x="53909" y="93331"/>
                </a:lnTo>
                <a:cubicBezTo>
                  <a:pt x="592156" y="944107"/>
                  <a:pt x="1958034" y="1615613"/>
                  <a:pt x="3688554" y="1880232"/>
                </a:cubicBezTo>
                <a:lnTo>
                  <a:pt x="4202752" y="1945232"/>
                </a:lnTo>
                <a:lnTo>
                  <a:pt x="0" y="194523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081655" y="5912485"/>
            <a:ext cx="61518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参考资料</a:t>
            </a:r>
            <a:endParaRPr lang="zh-CN" altLang="en-US" sz="1600"/>
          </a:p>
          <a:p>
            <a:r>
              <a:rPr lang="zh-CN" altLang="en-US" sz="1600"/>
              <a:t>CAT: Context Aware Tracing for Rust Asynchronous Programs</a:t>
            </a:r>
            <a:endParaRPr lang="zh-CN" altLang="en-US" sz="1600"/>
          </a:p>
          <a:p>
            <a:r>
              <a:rPr lang="zh-CN" altLang="en-US" sz="1600"/>
              <a:t>https://cubele.github.io/probe-docs/async-probe/</a:t>
            </a:r>
            <a:endParaRPr lang="zh-CN" altLang="en-US" sz="1600"/>
          </a:p>
        </p:txBody>
      </p:sp>
    </p:spTree>
  </p:cSld>
  <p:clrMapOvr>
    <a:masterClrMapping/>
  </p:clrMapOvr>
  <p:transition advTm="1539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8"/>
          <p:cNvPicPr>
            <a:picLocks noChangeAspect="1" noChangeArrowheads="1"/>
          </p:cNvPicPr>
          <p:nvPr/>
        </p:nvPicPr>
        <p:blipFill>
          <a:blip r:embed="rId1"/>
          <a:srcRect l="4438" r="4438"/>
          <a:stretch>
            <a:fillRect/>
          </a:stretch>
        </p:blipFill>
        <p:spPr bwMode="auto">
          <a:xfrm>
            <a:off x="186432" y="26635"/>
            <a:ext cx="3133819" cy="887768"/>
          </a:xfrm>
          <a:prstGeom prst="rect">
            <a:avLst/>
          </a:prstGeom>
          <a:noFill/>
        </p:spPr>
      </p:pic>
      <p:cxnSp>
        <p:nvCxnSpPr>
          <p:cNvPr id="3145728" name="直接连接符 4"/>
          <p:cNvCxnSpPr/>
          <p:nvPr/>
        </p:nvCxnSpPr>
        <p:spPr>
          <a:xfrm>
            <a:off x="0" y="985419"/>
            <a:ext cx="12204000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48614" name="AutoShape 291"/>
          <p:cNvSpPr>
            <a:spLocks noChangeArrowheads="1"/>
          </p:cNvSpPr>
          <p:nvPr/>
        </p:nvSpPr>
        <p:spPr bwMode="auto">
          <a:xfrm flipV="1">
            <a:off x="8042276" y="2947669"/>
            <a:ext cx="4438650" cy="1691298"/>
          </a:xfrm>
          <a:prstGeom prst="parallelogram">
            <a:avLst>
              <a:gd name="adj" fmla="val 5516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48615" name="AutoShape 292"/>
          <p:cNvSpPr>
            <a:spLocks noChangeArrowheads="1"/>
          </p:cNvSpPr>
          <p:nvPr/>
        </p:nvSpPr>
        <p:spPr bwMode="auto">
          <a:xfrm flipV="1">
            <a:off x="-1" y="3080407"/>
            <a:ext cx="4248237" cy="1558261"/>
          </a:xfrm>
          <a:prstGeom prst="parallelogram">
            <a:avLst>
              <a:gd name="adj" fmla="val 5516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48616" name="WordArt 293"/>
          <p:cNvSpPr>
            <a:spLocks noChangeArrowheads="1" noChangeShapeType="1" noTextEdit="1"/>
          </p:cNvSpPr>
          <p:nvPr/>
        </p:nvSpPr>
        <p:spPr bwMode="auto">
          <a:xfrm>
            <a:off x="866648" y="3236467"/>
            <a:ext cx="1524000" cy="711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kern="10" cap="none" spc="0" normalizeH="0" baseline="0" noProof="0" dirty="0">
                <a:ln>
                  <a:noFill/>
                </a:ln>
                <a:blipFill dpi="0" rotWithShape="1">
                  <a:blip r:embed="rId2"/>
                  <a:srcRect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4800" b="0" i="0" u="none" strike="noStrike" kern="10" cap="none" spc="0" normalizeH="0" baseline="0" noProof="0" dirty="0">
              <a:ln>
                <a:noFill/>
              </a:ln>
              <a:blipFill dpi="0" rotWithShape="1">
                <a:blip r:embed="rId2"/>
                <a:srcRect/>
                <a:tile tx="0" ty="0" sx="100000" sy="100000" flip="none" algn="tl"/>
              </a:blip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17" name="WordArt 294"/>
          <p:cNvSpPr>
            <a:spLocks noChangeArrowheads="1" noChangeShapeType="1" noTextEdit="1"/>
          </p:cNvSpPr>
          <p:nvPr/>
        </p:nvSpPr>
        <p:spPr bwMode="auto">
          <a:xfrm>
            <a:off x="881467" y="4127584"/>
            <a:ext cx="1524000" cy="203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kern="1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4800" b="0" i="0" u="none" strike="noStrike" kern="1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18" name="WordArt 20"/>
          <p:cNvSpPr>
            <a:spLocks noChangeArrowheads="1" noChangeShapeType="1" noTextEdit="1"/>
          </p:cNvSpPr>
          <p:nvPr>
            <p:custDataLst>
              <p:tags r:id="rId3"/>
            </p:custDataLst>
          </p:nvPr>
        </p:nvSpPr>
        <p:spPr bwMode="auto">
          <a:xfrm>
            <a:off x="4099012" y="2118945"/>
            <a:ext cx="3048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kern="1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en-US" altLang="zh-CN" sz="4800" b="1" i="0" u="none" strike="noStrike" kern="1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20" name="WordArt 20"/>
          <p:cNvSpPr>
            <a:spLocks noChangeArrowheads="1" noChangeShapeType="1" noTextEdit="1"/>
          </p:cNvSpPr>
          <p:nvPr>
            <p:custDataLst>
              <p:tags r:id="rId4"/>
            </p:custDataLst>
          </p:nvPr>
        </p:nvSpPr>
        <p:spPr bwMode="auto">
          <a:xfrm>
            <a:off x="4505412" y="3033345"/>
            <a:ext cx="4064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kern="1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en-US" altLang="zh-CN" sz="4800" b="1" i="0" u="none" strike="noStrike" kern="1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21" name="Rectangle 2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711787" y="2195220"/>
            <a:ext cx="3962400" cy="53403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选题背景与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目标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48622" name="WordArt 20"/>
          <p:cNvSpPr>
            <a:spLocks noChangeArrowheads="1" noChangeShapeType="1" noTextEdit="1"/>
          </p:cNvSpPr>
          <p:nvPr>
            <p:custDataLst>
              <p:tags r:id="rId6"/>
            </p:custDataLst>
          </p:nvPr>
        </p:nvSpPr>
        <p:spPr bwMode="auto">
          <a:xfrm>
            <a:off x="5013412" y="3939279"/>
            <a:ext cx="4064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kern="1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en-US" altLang="zh-CN" sz="4800" b="1" i="0" u="none" strike="noStrike" kern="1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23" name="Rectangle 2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623012" y="3982255"/>
            <a:ext cx="3962400" cy="53403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核心实现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48624" name="WordArt 20"/>
          <p:cNvSpPr>
            <a:spLocks noChangeArrowheads="1" noChangeShapeType="1" noTextEdit="1"/>
          </p:cNvSpPr>
          <p:nvPr>
            <p:custDataLst>
              <p:tags r:id="rId8"/>
            </p:custDataLst>
          </p:nvPr>
        </p:nvSpPr>
        <p:spPr bwMode="auto">
          <a:xfrm>
            <a:off x="5521412" y="4866379"/>
            <a:ext cx="4064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kern="1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en-US" altLang="zh-CN" sz="4800" b="1" i="0" u="none" strike="noStrike" kern="1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25" name="Rectangle 2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096000" y="4922200"/>
            <a:ext cx="3962400" cy="53403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结果展示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4862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0852150" y="6400800"/>
            <a:ext cx="1206500" cy="365125"/>
          </a:xfrm>
        </p:spPr>
        <p:txBody>
          <a:bodyPr/>
          <a:lstStyle/>
          <a:p>
            <a:r>
              <a:rPr kumimoji="1" lang="en-US" altLang="zh-CN" sz="2400">
                <a:solidFill>
                  <a:srgbClr val="375C95"/>
                </a:solidFill>
              </a:rPr>
              <a:t>2</a:t>
            </a:r>
            <a:endParaRPr kumimoji="1" lang="en-US" altLang="zh-CN" sz="2400">
              <a:solidFill>
                <a:srgbClr val="375C95"/>
              </a:solidFill>
            </a:endParaRPr>
          </a:p>
        </p:txBody>
      </p:sp>
      <p:sp>
        <p:nvSpPr>
          <p:cNvPr id="2" name="Rectangle 2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168987" y="3097555"/>
            <a:ext cx="3962400" cy="53403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系统架构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advTm="4827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矩形 14"/>
          <p:cNvSpPr/>
          <p:nvPr/>
        </p:nvSpPr>
        <p:spPr>
          <a:xfrm>
            <a:off x="0" y="0"/>
            <a:ext cx="16583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97159" name="图片 15"/>
          <p:cNvPicPr>
            <a:picLocks noChangeAspect="1"/>
          </p:cNvPicPr>
          <p:nvPr/>
        </p:nvPicPr>
        <p:blipFill>
          <a:blip r:embed="rId1"/>
          <a:srcRect l="585" r="585"/>
          <a:stretch>
            <a:fillRect/>
          </a:stretch>
        </p:blipFill>
        <p:spPr>
          <a:xfrm>
            <a:off x="435588" y="252392"/>
            <a:ext cx="776794" cy="785994"/>
          </a:xfrm>
          <a:prstGeom prst="rect">
            <a:avLst/>
          </a:prstGeom>
        </p:spPr>
      </p:pic>
      <p:sp>
        <p:nvSpPr>
          <p:cNvPr id="1048631" name="文本框 19"/>
          <p:cNvSpPr txBox="1"/>
          <p:nvPr/>
        </p:nvSpPr>
        <p:spPr>
          <a:xfrm>
            <a:off x="57150" y="2430145"/>
            <a:ext cx="147129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系统架构</a:t>
            </a:r>
            <a:endParaRPr lang="zh-CN" altLang="en-US" sz="1600" b="1" spc="300" dirty="0"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48632" name="文本框 20"/>
          <p:cNvSpPr txBox="1"/>
          <p:nvPr/>
        </p:nvSpPr>
        <p:spPr>
          <a:xfrm>
            <a:off x="10795" y="3171825"/>
            <a:ext cx="157861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核心实现</a:t>
            </a:r>
            <a:endParaRPr lang="zh-CN" altLang="en-US" sz="1600" b="1" spc="300" dirty="0"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48633" name="文本框 21"/>
          <p:cNvSpPr txBox="1"/>
          <p:nvPr/>
        </p:nvSpPr>
        <p:spPr>
          <a:xfrm>
            <a:off x="116089" y="3913685"/>
            <a:ext cx="1411982" cy="36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600" b="1" spc="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结果展示</a:t>
            </a:r>
            <a:endParaRPr lang="zh-CN" altLang="en-US" sz="1600" b="1" spc="300" dirty="0"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145729" name="直线连接符 26"/>
          <p:cNvCxnSpPr/>
          <p:nvPr/>
        </p:nvCxnSpPr>
        <p:spPr>
          <a:xfrm>
            <a:off x="2133600" y="937783"/>
            <a:ext cx="96936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4" name="文本框 29"/>
          <p:cNvSpPr txBox="1"/>
          <p:nvPr/>
        </p:nvSpPr>
        <p:spPr>
          <a:xfrm>
            <a:off x="2133912" y="394236"/>
            <a:ext cx="906239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选题背景及目</a:t>
            </a:r>
            <a:r>
              <a:rPr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标</a:t>
            </a:r>
            <a:endParaRPr lang="zh-CN" altLang="en-US" sz="24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48635" name="矩形 30"/>
          <p:cNvSpPr/>
          <p:nvPr/>
        </p:nvSpPr>
        <p:spPr>
          <a:xfrm>
            <a:off x="0" y="1334135"/>
            <a:ext cx="1658620" cy="770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8637" name="页脚占位符 17"/>
          <p:cNvSpPr>
            <a:spLocks noGrp="1"/>
          </p:cNvSpPr>
          <p:nvPr>
            <p:ph type="ftr" sz="quarter" idx="11"/>
          </p:nvPr>
        </p:nvSpPr>
        <p:spPr>
          <a:xfrm>
            <a:off x="11455400" y="6393180"/>
            <a:ext cx="698500" cy="365125"/>
          </a:xfrm>
        </p:spPr>
        <p:txBody>
          <a:bodyPr/>
          <a:lstStyle/>
          <a:p>
            <a:r>
              <a:rPr kumimoji="1" lang="en-US" altLang="zh-CN" sz="2400">
                <a:solidFill>
                  <a:srgbClr val="375C95"/>
                </a:solidFill>
              </a:rPr>
              <a:t>3</a:t>
            </a:r>
            <a:endParaRPr kumimoji="1" lang="en-US" altLang="zh-CN" sz="2400">
              <a:solidFill>
                <a:srgbClr val="375C95"/>
              </a:solidFill>
            </a:endParaRPr>
          </a:p>
        </p:txBody>
      </p:sp>
      <p:sp>
        <p:nvSpPr>
          <p:cNvPr id="1048638" name="文本框 13"/>
          <p:cNvSpPr txBox="1"/>
          <p:nvPr/>
        </p:nvSpPr>
        <p:spPr>
          <a:xfrm>
            <a:off x="2133600" y="1146810"/>
            <a:ext cx="9464040" cy="3139440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 anchor="t">
            <a:noAutofit/>
          </a:bodyPr>
          <a:lstStyle/>
          <a:p>
            <a:pPr marL="342900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kumimoji="1" 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背景</a:t>
            </a:r>
            <a:r>
              <a:rPr kumimoji="1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kumimoji="1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 eaLnBrk="1" fontAlgn="auto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kumimoji="1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Rust 凭借内存安全、零成本抽象和强大的并发支持，在操作系统开发中备受关注；其异步特性基于async/await的协作式调度模型，可高效处理高并发任务</a:t>
            </a:r>
            <a:r>
              <a:rPr kumimoji="1"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r>
              <a:rPr kumimoji="1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但非抢占式机制下长任务易阻塞系统</a:t>
            </a:r>
            <a:r>
              <a:rPr kumimoji="1"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，对异步函数的追踪分析是有必要的。</a:t>
            </a:r>
            <a:endParaRPr kumimoji="1" 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 eaLnBrk="1" fontAlgn="auto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</a:t>
            </a:r>
            <a:r>
              <a:rPr kumimoji="1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现有调试工具</a:t>
            </a:r>
            <a:r>
              <a:rPr kumimoji="1"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</a:t>
            </a:r>
            <a:r>
              <a:rPr kumimoji="1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依赖内核接口</a:t>
            </a:r>
            <a:r>
              <a:rPr kumimoji="1"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或用于用户态</a:t>
            </a:r>
            <a:r>
              <a:rPr kumimoji="1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，难以适配</a:t>
            </a:r>
            <a:r>
              <a:rPr kumimoji="1" 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zCore</a:t>
            </a:r>
            <a:r>
              <a:rPr kumimoji="1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等轻量级系统的低侵入追踪需求</a:t>
            </a:r>
            <a:r>
              <a:rPr kumimoji="1"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，目前还没有可以直接用于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rust</a:t>
            </a:r>
            <a:r>
              <a:rPr kumimoji="1"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内核异步跟踪调试</a:t>
            </a:r>
            <a:r>
              <a:rPr kumimoji="1"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的工具。</a:t>
            </a:r>
            <a:endParaRPr kumimoji="1" 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650" name="文本框 18"/>
          <p:cNvSpPr txBox="1"/>
          <p:nvPr/>
        </p:nvSpPr>
        <p:spPr>
          <a:xfrm>
            <a:off x="198983" y="1415132"/>
            <a:ext cx="1281942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spc="3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选题背景及目</a:t>
            </a:r>
            <a:r>
              <a:rPr lang="zh-CN" altLang="en-US" sz="1600" b="1" spc="3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标</a:t>
            </a:r>
            <a:endParaRPr lang="zh-CN" altLang="en-US" sz="1600" b="1" spc="300" dirty="0">
              <a:solidFill>
                <a:schemeClr val="accent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045970" y="4516120"/>
            <a:ext cx="9409430" cy="1877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 anchor="t">
            <a:noAutofit/>
          </a:bodyPr>
          <a:p>
            <a:pPr marL="342900" indent="-342900" algn="just"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kumimoji="1" 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目的</a:t>
            </a:r>
            <a:r>
              <a:rPr kumimoji="1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kumimoji="1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kumimoji="1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Rust</a:t>
            </a:r>
            <a:r>
              <a:rPr kumimoji="1" 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内核</a:t>
            </a:r>
            <a:r>
              <a:rPr kumimoji="1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异步任务追踪框架（支持</a:t>
            </a:r>
            <a:r>
              <a:rPr kumimoji="1"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zCore</a:t>
            </a:r>
            <a:r>
              <a:rPr kumimoji="1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kumimoji="1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kumimoji="1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低侵入式数据采集工具 + 火焰图可视化工具链</a:t>
            </a:r>
            <a:endParaRPr kumimoji="1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Tm="98119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7" name="直线连接符 26"/>
          <p:cNvCxnSpPr/>
          <p:nvPr/>
        </p:nvCxnSpPr>
        <p:spPr>
          <a:xfrm>
            <a:off x="2133600" y="937783"/>
            <a:ext cx="96936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17" name="文本框 29"/>
          <p:cNvSpPr txBox="1"/>
          <p:nvPr/>
        </p:nvSpPr>
        <p:spPr>
          <a:xfrm>
            <a:off x="2093907" y="414556"/>
            <a:ext cx="906239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zh-CN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系统架构</a:t>
            </a:r>
            <a:endParaRPr lang="zh-CN" altLang="zh-CN" sz="24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048718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575415" y="6356350"/>
            <a:ext cx="616585" cy="365125"/>
          </a:xfrm>
        </p:spPr>
        <p:txBody>
          <a:bodyPr/>
          <a:lstStyle/>
          <a:p>
            <a:r>
              <a:rPr kumimoji="1" lang="en-US" altLang="zh-CN" sz="2400">
                <a:solidFill>
                  <a:srgbClr val="375C95"/>
                </a:solidFill>
              </a:rPr>
              <a:t>4</a:t>
            </a:r>
            <a:endParaRPr kumimoji="1" lang="en-US" altLang="zh-CN" sz="2400">
              <a:solidFill>
                <a:srgbClr val="375C95"/>
              </a:solidFill>
            </a:endParaRPr>
          </a:p>
        </p:txBody>
      </p:sp>
      <p:sp>
        <p:nvSpPr>
          <p:cNvPr id="1048719" name="矩形 6"/>
          <p:cNvSpPr/>
          <p:nvPr/>
        </p:nvSpPr>
        <p:spPr>
          <a:xfrm>
            <a:off x="2301875" y="3022600"/>
            <a:ext cx="9759315" cy="4954905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pitchFamily="2" charset="-122"/>
                <a:cs typeface="+mn-cs"/>
              </a:defRPr>
            </a:lvl9pPr>
          </a:lstStyle>
          <a:p>
            <a:pPr marL="285750" marR="0" lvl="0" indent="-285750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</a:pPr>
            <a:endParaRPr lang="zh-CN" altLang="en-US" sz="2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720" name="矩形 14"/>
          <p:cNvSpPr/>
          <p:nvPr/>
        </p:nvSpPr>
        <p:spPr>
          <a:xfrm>
            <a:off x="0" y="0"/>
            <a:ext cx="1658319" cy="6867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97159" name="图片 15"/>
          <p:cNvPicPr>
            <a:picLocks noChangeAspect="1"/>
          </p:cNvPicPr>
          <p:nvPr/>
        </p:nvPicPr>
        <p:blipFill>
          <a:blip r:embed="rId1"/>
          <a:srcRect l="585" r="585"/>
          <a:stretch>
            <a:fillRect/>
          </a:stretch>
        </p:blipFill>
        <p:spPr>
          <a:xfrm>
            <a:off x="435588" y="252392"/>
            <a:ext cx="776794" cy="785994"/>
          </a:xfrm>
          <a:prstGeom prst="rect">
            <a:avLst/>
          </a:prstGeom>
        </p:spPr>
      </p:pic>
      <p:sp>
        <p:nvSpPr>
          <p:cNvPr id="1048631" name="文本框 19"/>
          <p:cNvSpPr txBox="1"/>
          <p:nvPr>
            <p:custDataLst>
              <p:tags r:id="rId2"/>
            </p:custDataLst>
          </p:nvPr>
        </p:nvSpPr>
        <p:spPr>
          <a:xfrm>
            <a:off x="107315" y="3218815"/>
            <a:ext cx="147129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核心实现</a:t>
            </a:r>
            <a:endParaRPr lang="zh-CN" altLang="en-US" sz="1600" b="1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48633" name="文本框 21"/>
          <p:cNvSpPr txBox="1"/>
          <p:nvPr>
            <p:custDataLst>
              <p:tags r:id="rId3"/>
            </p:custDataLst>
          </p:nvPr>
        </p:nvSpPr>
        <p:spPr>
          <a:xfrm>
            <a:off x="116724" y="3972105"/>
            <a:ext cx="1411982" cy="36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600" b="1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结果</a:t>
            </a:r>
            <a:r>
              <a:rPr lang="zh-CN" altLang="en-US" sz="1600" b="1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演示</a:t>
            </a:r>
            <a:endParaRPr lang="zh-CN" altLang="en-US" sz="1600" b="1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48635" name="矩形 30"/>
          <p:cNvSpPr/>
          <p:nvPr>
            <p:custDataLst>
              <p:tags r:id="rId4"/>
            </p:custDataLst>
          </p:nvPr>
        </p:nvSpPr>
        <p:spPr>
          <a:xfrm>
            <a:off x="0" y="2292985"/>
            <a:ext cx="1658620" cy="509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8650" name="文本框 18"/>
          <p:cNvSpPr txBox="1"/>
          <p:nvPr>
            <p:custDataLst>
              <p:tags r:id="rId5"/>
            </p:custDataLst>
          </p:nvPr>
        </p:nvSpPr>
        <p:spPr>
          <a:xfrm>
            <a:off x="198983" y="1415132"/>
            <a:ext cx="1281942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选题背景及目</a:t>
            </a:r>
            <a:r>
              <a:rPr lang="zh-CN" altLang="en-US" sz="1600" b="1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标</a:t>
            </a:r>
            <a:endParaRPr lang="zh-CN" altLang="en-US" sz="1600" b="1" spc="3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48632" name="文本框 20"/>
          <p:cNvSpPr txBox="1"/>
          <p:nvPr>
            <p:custDataLst>
              <p:tags r:id="rId6"/>
            </p:custDataLst>
          </p:nvPr>
        </p:nvSpPr>
        <p:spPr>
          <a:xfrm>
            <a:off x="0" y="2376170"/>
            <a:ext cx="157861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系统架构</a:t>
            </a:r>
            <a:endParaRPr lang="zh-CN" altLang="en-US" sz="16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ECB019B1-382A-4266-B25C-5B523AA43C14-1" descr="wp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2050" y="1795145"/>
            <a:ext cx="8930640" cy="3522345"/>
          </a:xfrm>
          <a:prstGeom prst="rect">
            <a:avLst/>
          </a:prstGeom>
        </p:spPr>
      </p:pic>
      <p:sp>
        <p:nvSpPr>
          <p:cNvPr id="3" name="五角星 2"/>
          <p:cNvSpPr/>
          <p:nvPr/>
        </p:nvSpPr>
        <p:spPr>
          <a:xfrm>
            <a:off x="4940300" y="4232275"/>
            <a:ext cx="640080" cy="52832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30223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页脚占位符 1"/>
          <p:cNvSpPr>
            <a:spLocks noGrp="1"/>
          </p:cNvSpPr>
          <p:nvPr>
            <p:ph type="ftr" sz="quarter" idx="11"/>
          </p:nvPr>
        </p:nvSpPr>
        <p:spPr>
          <a:xfrm>
            <a:off x="11511915" y="6394450"/>
            <a:ext cx="578485" cy="365125"/>
          </a:xfrm>
        </p:spPr>
        <p:txBody>
          <a:bodyPr/>
          <a:lstStyle/>
          <a:p>
            <a:r>
              <a:rPr kumimoji="1" lang="en-US" altLang="zh-CN" sz="2400">
                <a:solidFill>
                  <a:srgbClr val="375C95"/>
                </a:solidFill>
              </a:rPr>
              <a:t>5</a:t>
            </a:r>
            <a:endParaRPr kumimoji="1" lang="en-US" altLang="zh-CN" sz="2400">
              <a:solidFill>
                <a:srgbClr val="375C95"/>
              </a:solidFill>
            </a:endParaRPr>
          </a:p>
        </p:txBody>
      </p:sp>
      <p:sp>
        <p:nvSpPr>
          <p:cNvPr id="1048677" name="矩形 14"/>
          <p:cNvSpPr/>
          <p:nvPr/>
        </p:nvSpPr>
        <p:spPr>
          <a:xfrm>
            <a:off x="0" y="0"/>
            <a:ext cx="16583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45730" name="直线连接符 26"/>
          <p:cNvCxnSpPr/>
          <p:nvPr/>
        </p:nvCxnSpPr>
        <p:spPr>
          <a:xfrm>
            <a:off x="2133600" y="937783"/>
            <a:ext cx="96936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2" name="文本框 25"/>
          <p:cNvSpPr txBox="1"/>
          <p:nvPr/>
        </p:nvSpPr>
        <p:spPr>
          <a:xfrm>
            <a:off x="2093907" y="414556"/>
            <a:ext cx="9062393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数据采集</a:t>
            </a:r>
            <a:endParaRPr lang="zh-CN" altLang="en-US" sz="24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48643" name="文本框 32"/>
          <p:cNvSpPr txBox="1"/>
          <p:nvPr/>
        </p:nvSpPr>
        <p:spPr>
          <a:xfrm>
            <a:off x="2741295" y="1204595"/>
            <a:ext cx="3462020" cy="5064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ct val="170000"/>
              </a:lnSpc>
              <a:buFont typeface="Wingdings" panose="05000000000000000000" charset="0"/>
              <a:buChar char="p"/>
            </a:pPr>
            <a:r>
              <a:rPr kumimoji="1" lang="en-US" altLang="zh-CN" sz="2000" b="1" spc="14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eBPF+Kprobe</a:t>
            </a:r>
            <a:r>
              <a:rPr kumimoji="1" sz="2000" b="1" spc="14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endParaRPr kumimoji="1" sz="2000" b="1" spc="14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p"/>
            </a:pPr>
            <a:endParaRPr kumimoji="1" b="1" spc="14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p"/>
            </a:pPr>
            <a:endParaRPr kumimoji="1" b="1" spc="14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1" lang="zh-CN" altLang="en-US" b="1" spc="14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理清</a:t>
            </a:r>
            <a:r>
              <a:rPr kumimoji="1" lang="en-US" altLang="zh-CN" b="1" spc="14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zCore</a:t>
            </a:r>
            <a:r>
              <a:rPr kumimoji="1" lang="zh-CN" altLang="en-US" b="1" spc="14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异步运行时情况，得到需要</a:t>
            </a:r>
            <a:r>
              <a:rPr kumimoji="1" lang="zh-CN" altLang="en-US" b="1" spc="14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筛选的符号</a:t>
            </a:r>
            <a:endParaRPr kumimoji="1" lang="zh-CN" altLang="en-US" b="1" spc="14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endParaRPr kumimoji="1" lang="zh-CN" altLang="en-US" b="1" spc="14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endParaRPr kumimoji="1" lang="en-US" altLang="zh-CN" b="1" spc="14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endParaRPr kumimoji="1" b="1" spc="14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kumimoji="1" lang="zh-CN" b="1" spc="14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无追踪工具，学习</a:t>
            </a:r>
            <a:r>
              <a:rPr kumimoji="1" lang="en-US" altLang="zh-CN" b="1" spc="14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ebpf+kprobe</a:t>
            </a:r>
            <a:r>
              <a:rPr kumimoji="1" lang="zh-CN" altLang="en-US" b="1" spc="14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追踪</a:t>
            </a:r>
            <a:endParaRPr kumimoji="1" b="1" spc="14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kumimoji="1" b="1" spc="14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kumimoji="1" b="1" spc="14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5"/>
          <p:cNvPicPr>
            <a:picLocks noChangeAspect="1"/>
          </p:cNvPicPr>
          <p:nvPr/>
        </p:nvPicPr>
        <p:blipFill>
          <a:blip r:embed="rId1"/>
          <a:srcRect l="585" r="585"/>
          <a:stretch>
            <a:fillRect/>
          </a:stretch>
        </p:blipFill>
        <p:spPr>
          <a:xfrm>
            <a:off x="435588" y="252392"/>
            <a:ext cx="776794" cy="785994"/>
          </a:xfrm>
          <a:prstGeom prst="rect">
            <a:avLst/>
          </a:prstGeom>
        </p:spPr>
      </p:pic>
      <p:sp>
        <p:nvSpPr>
          <p:cNvPr id="3" name="文本框 19"/>
          <p:cNvSpPr txBox="1"/>
          <p:nvPr/>
        </p:nvSpPr>
        <p:spPr>
          <a:xfrm>
            <a:off x="57150" y="2430145"/>
            <a:ext cx="1471295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spc="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系统架构</a:t>
            </a:r>
            <a:endParaRPr lang="zh-CN" altLang="en-US" sz="1600" b="1" spc="300" dirty="0"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21"/>
          <p:cNvSpPr txBox="1"/>
          <p:nvPr/>
        </p:nvSpPr>
        <p:spPr>
          <a:xfrm>
            <a:off x="57034" y="3913685"/>
            <a:ext cx="1411982" cy="36195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1600" b="1" spc="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展示</a:t>
            </a:r>
            <a:endParaRPr lang="zh-CN" altLang="en-US" sz="1600" b="1" spc="300" dirty="0"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30"/>
          <p:cNvSpPr/>
          <p:nvPr/>
        </p:nvSpPr>
        <p:spPr>
          <a:xfrm>
            <a:off x="10795" y="3048635"/>
            <a:ext cx="1658620" cy="55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文本框 18"/>
          <p:cNvSpPr txBox="1"/>
          <p:nvPr/>
        </p:nvSpPr>
        <p:spPr>
          <a:xfrm>
            <a:off x="198983" y="1415132"/>
            <a:ext cx="1281942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spc="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选题背景及目标</a:t>
            </a:r>
            <a:endParaRPr lang="zh-CN" altLang="en-US" sz="1600" b="1" spc="300" dirty="0"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20"/>
          <p:cNvSpPr txBox="1"/>
          <p:nvPr/>
        </p:nvSpPr>
        <p:spPr>
          <a:xfrm>
            <a:off x="10795" y="3171825"/>
            <a:ext cx="157861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spc="3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核心实现</a:t>
            </a:r>
            <a:endParaRPr lang="zh-CN" altLang="en-US" sz="1600" b="1" spc="300" dirty="0">
              <a:solidFill>
                <a:schemeClr val="accent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ECB019B1-382A-4266-B25C-5B523AA43C14-4" descr="C:/Users/Lenovo/AppData/Local/Temp/wpp.QSHfxi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705" y="1053783"/>
            <a:ext cx="4118610" cy="5269230"/>
          </a:xfrm>
          <a:prstGeom prst="rect">
            <a:avLst/>
          </a:prstGeom>
        </p:spPr>
      </p:pic>
    </p:spTree>
  </p:cSld>
  <p:clrMapOvr>
    <a:masterClrMapping/>
  </p:clrMapOvr>
  <p:transition spd="slow" advTm="66209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页脚占位符 1"/>
          <p:cNvSpPr>
            <a:spLocks noGrp="1"/>
          </p:cNvSpPr>
          <p:nvPr>
            <p:ph type="ftr" sz="quarter" idx="11"/>
          </p:nvPr>
        </p:nvSpPr>
        <p:spPr>
          <a:xfrm>
            <a:off x="11511915" y="6394450"/>
            <a:ext cx="578485" cy="365125"/>
          </a:xfrm>
        </p:spPr>
        <p:txBody>
          <a:bodyPr/>
          <a:lstStyle/>
          <a:p>
            <a:r>
              <a:rPr kumimoji="1" lang="en-US" altLang="zh-CN" sz="2400">
                <a:solidFill>
                  <a:srgbClr val="375C95"/>
                </a:solidFill>
              </a:rPr>
              <a:t>6</a:t>
            </a:r>
            <a:endParaRPr kumimoji="1" lang="en-US" altLang="zh-CN" sz="2400">
              <a:solidFill>
                <a:srgbClr val="375C95"/>
              </a:solidFill>
            </a:endParaRPr>
          </a:p>
        </p:txBody>
      </p:sp>
      <p:sp>
        <p:nvSpPr>
          <p:cNvPr id="1048677" name="矩形 14"/>
          <p:cNvSpPr/>
          <p:nvPr/>
        </p:nvSpPr>
        <p:spPr>
          <a:xfrm>
            <a:off x="0" y="0"/>
            <a:ext cx="16583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45730" name="直线连接符 26"/>
          <p:cNvCxnSpPr/>
          <p:nvPr/>
        </p:nvCxnSpPr>
        <p:spPr>
          <a:xfrm>
            <a:off x="2133600" y="937783"/>
            <a:ext cx="96936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2" name="文本框 25"/>
          <p:cNvSpPr txBox="1"/>
          <p:nvPr/>
        </p:nvSpPr>
        <p:spPr>
          <a:xfrm>
            <a:off x="2093907" y="414556"/>
            <a:ext cx="9062393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数据采集</a:t>
            </a:r>
            <a:endParaRPr lang="zh-CN" altLang="en-US" sz="24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48643" name="文本框 32"/>
          <p:cNvSpPr txBox="1"/>
          <p:nvPr/>
        </p:nvSpPr>
        <p:spPr>
          <a:xfrm>
            <a:off x="2903855" y="1329690"/>
            <a:ext cx="3404870" cy="4851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ct val="170000"/>
              </a:lnSpc>
              <a:buFont typeface="Wingdings" panose="05000000000000000000" charset="0"/>
              <a:buChar char="p"/>
            </a:pPr>
            <a:r>
              <a:rPr kumimoji="1" lang="en-US" sz="2000" b="1" spc="14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GDB</a:t>
            </a:r>
            <a:r>
              <a:rPr kumimoji="1" lang="zh-CN" altLang="en-US" sz="2000" b="1" spc="14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（尝试）</a:t>
            </a:r>
            <a:r>
              <a:rPr kumimoji="1" sz="2000" b="1" spc="14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endParaRPr kumimoji="1" sz="2000" b="1" spc="14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p"/>
            </a:pPr>
            <a:endParaRPr kumimoji="1" b="1" spc="14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kumimoji="1" lang="en-US" b="1" spc="14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kumimoji="1" lang="en-US" b="1" spc="14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kumimoji="1" lang="en-US" b="1" spc="14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gdb</a:t>
            </a:r>
            <a:r>
              <a:rPr kumimoji="1" lang="zh-CN" altLang="en-US" b="1" spc="14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方法更</a:t>
            </a:r>
            <a:r>
              <a:rPr kumimoji="1" lang="zh-CN" altLang="en-US" b="1" spc="14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常用，</a:t>
            </a:r>
            <a:endParaRPr kumimoji="1" lang="zh-CN" altLang="en-US" b="1" spc="14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kumimoji="1" lang="zh-CN" altLang="en-US" b="1" spc="14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便于在其他</a:t>
            </a:r>
            <a:r>
              <a:rPr kumimoji="1" lang="zh-CN" altLang="en-US" b="1" spc="14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操作系统拓展</a:t>
            </a:r>
            <a:endParaRPr kumimoji="1" lang="zh-CN" altLang="en-US" b="1" spc="14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kumimoji="1" lang="zh-CN" altLang="en-US" b="1" spc="14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5"/>
          <p:cNvPicPr>
            <a:picLocks noChangeAspect="1"/>
          </p:cNvPicPr>
          <p:nvPr/>
        </p:nvPicPr>
        <p:blipFill>
          <a:blip r:embed="rId1"/>
          <a:srcRect l="585" r="585"/>
          <a:stretch>
            <a:fillRect/>
          </a:stretch>
        </p:blipFill>
        <p:spPr>
          <a:xfrm>
            <a:off x="435588" y="252392"/>
            <a:ext cx="776794" cy="785994"/>
          </a:xfrm>
          <a:prstGeom prst="rect">
            <a:avLst/>
          </a:prstGeom>
        </p:spPr>
      </p:pic>
      <p:sp>
        <p:nvSpPr>
          <p:cNvPr id="3" name="文本框 19"/>
          <p:cNvSpPr txBox="1"/>
          <p:nvPr/>
        </p:nvSpPr>
        <p:spPr>
          <a:xfrm>
            <a:off x="57150" y="2430145"/>
            <a:ext cx="1471295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spc="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系统架构</a:t>
            </a:r>
            <a:endParaRPr lang="zh-CN" altLang="en-US" sz="1600" b="1" spc="300" dirty="0"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21"/>
          <p:cNvSpPr txBox="1"/>
          <p:nvPr/>
        </p:nvSpPr>
        <p:spPr>
          <a:xfrm>
            <a:off x="116089" y="3913685"/>
            <a:ext cx="1411982" cy="36195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1600" b="1" spc="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结果展示</a:t>
            </a:r>
            <a:endParaRPr lang="zh-CN" altLang="en-US" sz="1600" b="1" spc="300" dirty="0"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30"/>
          <p:cNvSpPr/>
          <p:nvPr/>
        </p:nvSpPr>
        <p:spPr>
          <a:xfrm>
            <a:off x="10795" y="3048635"/>
            <a:ext cx="1658620" cy="55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文本框 18"/>
          <p:cNvSpPr txBox="1"/>
          <p:nvPr/>
        </p:nvSpPr>
        <p:spPr>
          <a:xfrm>
            <a:off x="198983" y="1415132"/>
            <a:ext cx="1281942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spc="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选题背景及目标</a:t>
            </a:r>
            <a:endParaRPr lang="zh-CN" altLang="en-US" sz="1600" b="1" spc="300" dirty="0"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20"/>
          <p:cNvSpPr txBox="1"/>
          <p:nvPr/>
        </p:nvSpPr>
        <p:spPr>
          <a:xfrm>
            <a:off x="10795" y="3171825"/>
            <a:ext cx="157861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spc="3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核心实现</a:t>
            </a:r>
            <a:endParaRPr lang="zh-CN" altLang="en-US" sz="1600" b="1" spc="300" dirty="0">
              <a:solidFill>
                <a:schemeClr val="accent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ECB019B1-382A-4266-B25C-5B523AA43C14-3" descr="C:/Users/Lenovo/AppData/Local/Temp/wpp.vhWxoF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675" y="1234440"/>
            <a:ext cx="5077460" cy="4764405"/>
          </a:xfrm>
          <a:prstGeom prst="rect">
            <a:avLst/>
          </a:prstGeom>
        </p:spPr>
      </p:pic>
    </p:spTree>
  </p:cSld>
  <p:clrMapOvr>
    <a:masterClrMapping/>
  </p:clrMapOvr>
  <p:transition spd="slow" advTm="75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页脚占位符 1"/>
          <p:cNvSpPr>
            <a:spLocks noGrp="1"/>
          </p:cNvSpPr>
          <p:nvPr>
            <p:ph type="ftr" sz="quarter" idx="11"/>
          </p:nvPr>
        </p:nvSpPr>
        <p:spPr>
          <a:xfrm>
            <a:off x="11511915" y="6394450"/>
            <a:ext cx="578485" cy="365125"/>
          </a:xfrm>
        </p:spPr>
        <p:txBody>
          <a:bodyPr/>
          <a:lstStyle/>
          <a:p>
            <a:r>
              <a:rPr kumimoji="1" lang="en-US" altLang="zh-CN" sz="2400">
                <a:solidFill>
                  <a:srgbClr val="375C95"/>
                </a:solidFill>
              </a:rPr>
              <a:t>7</a:t>
            </a:r>
            <a:endParaRPr kumimoji="1" lang="en-US" altLang="zh-CN" sz="2400">
              <a:solidFill>
                <a:srgbClr val="375C95"/>
              </a:solidFill>
            </a:endParaRPr>
          </a:p>
        </p:txBody>
      </p:sp>
      <p:sp>
        <p:nvSpPr>
          <p:cNvPr id="1048677" name="矩形 14"/>
          <p:cNvSpPr/>
          <p:nvPr/>
        </p:nvSpPr>
        <p:spPr>
          <a:xfrm>
            <a:off x="0" y="0"/>
            <a:ext cx="16583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45730" name="直线连接符 26"/>
          <p:cNvCxnSpPr/>
          <p:nvPr/>
        </p:nvCxnSpPr>
        <p:spPr>
          <a:xfrm>
            <a:off x="2133600" y="937783"/>
            <a:ext cx="96936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2" name="文本框 25"/>
          <p:cNvSpPr txBox="1"/>
          <p:nvPr/>
        </p:nvSpPr>
        <p:spPr>
          <a:xfrm>
            <a:off x="2093907" y="414556"/>
            <a:ext cx="9062393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数据处理</a:t>
            </a:r>
            <a:r>
              <a:rPr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与可视化</a:t>
            </a:r>
            <a:endParaRPr lang="zh-CN" altLang="en-US" sz="24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5"/>
          <p:cNvPicPr>
            <a:picLocks noChangeAspect="1"/>
          </p:cNvPicPr>
          <p:nvPr/>
        </p:nvPicPr>
        <p:blipFill>
          <a:blip r:embed="rId1"/>
          <a:srcRect l="585" r="585"/>
          <a:stretch>
            <a:fillRect/>
          </a:stretch>
        </p:blipFill>
        <p:spPr>
          <a:xfrm>
            <a:off x="435588" y="252392"/>
            <a:ext cx="776794" cy="785994"/>
          </a:xfrm>
          <a:prstGeom prst="rect">
            <a:avLst/>
          </a:prstGeom>
        </p:spPr>
      </p:pic>
      <p:sp>
        <p:nvSpPr>
          <p:cNvPr id="3" name="文本框 19"/>
          <p:cNvSpPr txBox="1"/>
          <p:nvPr/>
        </p:nvSpPr>
        <p:spPr>
          <a:xfrm>
            <a:off x="57150" y="2430145"/>
            <a:ext cx="1471295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spc="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系统架构</a:t>
            </a:r>
            <a:endParaRPr lang="zh-CN" altLang="en-US" sz="1600" b="1" spc="300" dirty="0"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21"/>
          <p:cNvSpPr txBox="1"/>
          <p:nvPr/>
        </p:nvSpPr>
        <p:spPr>
          <a:xfrm>
            <a:off x="57034" y="3913685"/>
            <a:ext cx="1411982" cy="36195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1600" b="1" spc="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展示</a:t>
            </a:r>
            <a:endParaRPr lang="zh-CN" altLang="en-US" sz="1600" b="1" spc="300" dirty="0"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30"/>
          <p:cNvSpPr/>
          <p:nvPr/>
        </p:nvSpPr>
        <p:spPr>
          <a:xfrm>
            <a:off x="10795" y="3048635"/>
            <a:ext cx="1658620" cy="55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文本框 18"/>
          <p:cNvSpPr txBox="1"/>
          <p:nvPr/>
        </p:nvSpPr>
        <p:spPr>
          <a:xfrm>
            <a:off x="198983" y="1415132"/>
            <a:ext cx="1281942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spc="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选题背景及目标</a:t>
            </a:r>
            <a:endParaRPr lang="zh-CN" altLang="en-US" sz="1600" b="1" spc="300" dirty="0"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20"/>
          <p:cNvSpPr txBox="1"/>
          <p:nvPr/>
        </p:nvSpPr>
        <p:spPr>
          <a:xfrm>
            <a:off x="10795" y="3171825"/>
            <a:ext cx="157861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spc="3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核心实现</a:t>
            </a:r>
            <a:endParaRPr lang="zh-CN" altLang="en-US" sz="1600" b="1" spc="300" dirty="0">
              <a:solidFill>
                <a:schemeClr val="accent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ECB019B1-382A-4266-B25C-5B523AA43C14-2" descr="C:/Users/Lenovo/AppData/Local/Temp/wpp.jQqCwv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33" y="1781810"/>
            <a:ext cx="9950450" cy="4222750"/>
          </a:xfrm>
          <a:prstGeom prst="rect">
            <a:avLst/>
          </a:prstGeom>
        </p:spPr>
      </p:pic>
    </p:spTree>
  </p:cSld>
  <p:clrMapOvr>
    <a:masterClrMapping/>
  </p:clrMapOvr>
  <p:transition spd="slow" advTm="56283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页脚占位符 1"/>
          <p:cNvSpPr>
            <a:spLocks noGrp="1"/>
          </p:cNvSpPr>
          <p:nvPr>
            <p:ph type="ftr" sz="quarter" idx="11"/>
          </p:nvPr>
        </p:nvSpPr>
        <p:spPr>
          <a:xfrm>
            <a:off x="11641455" y="6356350"/>
            <a:ext cx="550545" cy="365125"/>
          </a:xfrm>
        </p:spPr>
        <p:txBody>
          <a:bodyPr/>
          <a:lstStyle/>
          <a:p>
            <a:r>
              <a:rPr kumimoji="1" lang="en-US" altLang="zh-CN" sz="2400" dirty="0">
                <a:solidFill>
                  <a:srgbClr val="375C95"/>
                </a:solidFill>
              </a:rPr>
              <a:t>8</a:t>
            </a:r>
            <a:endParaRPr kumimoji="1" lang="en-US" altLang="zh-CN" sz="2400" dirty="0">
              <a:solidFill>
                <a:srgbClr val="375C95"/>
              </a:solidFill>
            </a:endParaRPr>
          </a:p>
        </p:txBody>
      </p:sp>
      <p:sp>
        <p:nvSpPr>
          <p:cNvPr id="1048754" name="矩形 14"/>
          <p:cNvSpPr/>
          <p:nvPr/>
        </p:nvSpPr>
        <p:spPr>
          <a:xfrm>
            <a:off x="0" y="0"/>
            <a:ext cx="16583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15"/>
          <p:cNvPicPr>
            <a:picLocks noChangeAspect="1"/>
          </p:cNvPicPr>
          <p:nvPr/>
        </p:nvPicPr>
        <p:blipFill>
          <a:blip r:embed="rId1"/>
          <a:srcRect l="585" r="585"/>
          <a:stretch>
            <a:fillRect/>
          </a:stretch>
        </p:blipFill>
        <p:spPr>
          <a:xfrm>
            <a:off x="435588" y="252392"/>
            <a:ext cx="776794" cy="785994"/>
          </a:xfrm>
          <a:prstGeom prst="rect">
            <a:avLst/>
          </a:prstGeom>
        </p:spPr>
      </p:pic>
      <p:sp>
        <p:nvSpPr>
          <p:cNvPr id="4" name="文本框 19"/>
          <p:cNvSpPr txBox="1"/>
          <p:nvPr/>
        </p:nvSpPr>
        <p:spPr>
          <a:xfrm>
            <a:off x="57150" y="2430145"/>
            <a:ext cx="147129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研究内容</a:t>
            </a:r>
            <a:endParaRPr lang="zh-CN" altLang="en-US" sz="1600" b="1" spc="300" dirty="0"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20"/>
          <p:cNvSpPr txBox="1"/>
          <p:nvPr/>
        </p:nvSpPr>
        <p:spPr>
          <a:xfrm>
            <a:off x="10795" y="3171825"/>
            <a:ext cx="157861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核心实现</a:t>
            </a:r>
            <a:endParaRPr lang="zh-CN" altLang="en-US" sz="1600" b="1" spc="300" dirty="0"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0" y="3913505"/>
            <a:ext cx="1658620" cy="513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18"/>
          <p:cNvSpPr txBox="1"/>
          <p:nvPr/>
        </p:nvSpPr>
        <p:spPr>
          <a:xfrm>
            <a:off x="198983" y="1415132"/>
            <a:ext cx="1281942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spc="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选题背景及目标</a:t>
            </a:r>
            <a:endParaRPr lang="zh-CN" altLang="en-US" sz="1600" b="1" spc="300" dirty="0"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21"/>
          <p:cNvSpPr txBox="1"/>
          <p:nvPr/>
        </p:nvSpPr>
        <p:spPr>
          <a:xfrm>
            <a:off x="116724" y="3989885"/>
            <a:ext cx="1411982" cy="36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600" b="1" spc="3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结果展示</a:t>
            </a:r>
            <a:endParaRPr lang="zh-CN" altLang="en-US" sz="1600" b="1" spc="300" dirty="0">
              <a:solidFill>
                <a:schemeClr val="accent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145730" name="直线连接符 26"/>
          <p:cNvCxnSpPr/>
          <p:nvPr/>
        </p:nvCxnSpPr>
        <p:spPr>
          <a:xfrm>
            <a:off x="2133600" y="937783"/>
            <a:ext cx="96936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2" name="文本框 25"/>
          <p:cNvSpPr txBox="1"/>
          <p:nvPr/>
        </p:nvSpPr>
        <p:spPr>
          <a:xfrm>
            <a:off x="2093907" y="414556"/>
            <a:ext cx="9062393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可视化</a:t>
            </a:r>
            <a:endParaRPr lang="zh-CN" altLang="en-US" sz="24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图片 3" descr="77bc84072ebd347ba592f9c2e4623d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15" y="1519555"/>
            <a:ext cx="5179695" cy="2113280"/>
          </a:xfrm>
          <a:prstGeom prst="rect">
            <a:avLst/>
          </a:prstGeom>
        </p:spPr>
      </p:pic>
      <p:pic>
        <p:nvPicPr>
          <p:cNvPr id="13" name="图片 8" descr="b06bbc9da21ba6eb8d776b76703cbd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015" y="4107815"/>
            <a:ext cx="5245100" cy="2409825"/>
          </a:xfrm>
          <a:prstGeom prst="rect">
            <a:avLst/>
          </a:prstGeom>
        </p:spPr>
      </p:pic>
      <p:pic>
        <p:nvPicPr>
          <p:cNvPr id="14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380" y="2955925"/>
            <a:ext cx="4954270" cy="26581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文本框 18"/>
          <p:cNvSpPr txBox="1"/>
          <p:nvPr/>
        </p:nvSpPr>
        <p:spPr>
          <a:xfrm>
            <a:off x="2279015" y="11112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原始数据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79015" y="37395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json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格式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092055" y="2496185"/>
            <a:ext cx="1331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可视化结果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 advTm="1828427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页脚占位符 1"/>
          <p:cNvSpPr>
            <a:spLocks noGrp="1"/>
          </p:cNvSpPr>
          <p:nvPr>
            <p:ph type="ftr" sz="quarter" idx="11"/>
          </p:nvPr>
        </p:nvSpPr>
        <p:spPr>
          <a:xfrm>
            <a:off x="11641455" y="6356350"/>
            <a:ext cx="550545" cy="365125"/>
          </a:xfrm>
        </p:spPr>
        <p:txBody>
          <a:bodyPr/>
          <a:lstStyle/>
          <a:p>
            <a:r>
              <a:rPr kumimoji="1" lang="en-US" altLang="zh-CN" sz="2400" dirty="0">
                <a:solidFill>
                  <a:srgbClr val="375C95"/>
                </a:solidFill>
              </a:rPr>
              <a:t>9</a:t>
            </a:r>
            <a:endParaRPr kumimoji="1" lang="en-US" altLang="zh-CN" sz="2400" dirty="0">
              <a:solidFill>
                <a:srgbClr val="375C95"/>
              </a:solidFill>
            </a:endParaRPr>
          </a:p>
        </p:txBody>
      </p:sp>
      <p:sp>
        <p:nvSpPr>
          <p:cNvPr id="1048754" name="矩形 14"/>
          <p:cNvSpPr/>
          <p:nvPr/>
        </p:nvSpPr>
        <p:spPr>
          <a:xfrm>
            <a:off x="0" y="0"/>
            <a:ext cx="16583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15"/>
          <p:cNvPicPr>
            <a:picLocks noChangeAspect="1"/>
          </p:cNvPicPr>
          <p:nvPr/>
        </p:nvPicPr>
        <p:blipFill>
          <a:blip r:embed="rId1"/>
          <a:srcRect l="585" r="585"/>
          <a:stretch>
            <a:fillRect/>
          </a:stretch>
        </p:blipFill>
        <p:spPr>
          <a:xfrm>
            <a:off x="435588" y="252392"/>
            <a:ext cx="776794" cy="785994"/>
          </a:xfrm>
          <a:prstGeom prst="rect">
            <a:avLst/>
          </a:prstGeom>
        </p:spPr>
      </p:pic>
      <p:sp>
        <p:nvSpPr>
          <p:cNvPr id="4" name="文本框 19"/>
          <p:cNvSpPr txBox="1"/>
          <p:nvPr/>
        </p:nvSpPr>
        <p:spPr>
          <a:xfrm>
            <a:off x="57150" y="2430145"/>
            <a:ext cx="147129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研究内容</a:t>
            </a:r>
            <a:endParaRPr lang="zh-CN" altLang="en-US" sz="1600" b="1" spc="300" dirty="0"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20"/>
          <p:cNvSpPr txBox="1"/>
          <p:nvPr/>
        </p:nvSpPr>
        <p:spPr>
          <a:xfrm>
            <a:off x="10795" y="3171825"/>
            <a:ext cx="157861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核心实现</a:t>
            </a:r>
            <a:endParaRPr lang="zh-CN" altLang="en-US" sz="1600" b="1" spc="300" dirty="0"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0" y="3913505"/>
            <a:ext cx="1658620" cy="513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18"/>
          <p:cNvSpPr txBox="1"/>
          <p:nvPr/>
        </p:nvSpPr>
        <p:spPr>
          <a:xfrm>
            <a:off x="198983" y="1415132"/>
            <a:ext cx="1281942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1600" b="1" spc="3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选题背景及目标</a:t>
            </a:r>
            <a:endParaRPr lang="zh-CN" altLang="en-US" sz="1600" b="1" spc="300" dirty="0"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21"/>
          <p:cNvSpPr txBox="1"/>
          <p:nvPr/>
        </p:nvSpPr>
        <p:spPr>
          <a:xfrm>
            <a:off x="116724" y="3989885"/>
            <a:ext cx="1411982" cy="36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600" b="1" spc="3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结果展示</a:t>
            </a:r>
            <a:endParaRPr lang="zh-CN" altLang="en-US" sz="1600" b="1" spc="300" dirty="0">
              <a:solidFill>
                <a:schemeClr val="accent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145730" name="直线连接符 26"/>
          <p:cNvCxnSpPr/>
          <p:nvPr/>
        </p:nvCxnSpPr>
        <p:spPr>
          <a:xfrm>
            <a:off x="2133600" y="937783"/>
            <a:ext cx="96936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2" name="文本框 25"/>
          <p:cNvSpPr txBox="1"/>
          <p:nvPr/>
        </p:nvSpPr>
        <p:spPr>
          <a:xfrm>
            <a:off x="2093907" y="414556"/>
            <a:ext cx="9062393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342900" indent="-342900"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流程</a:t>
            </a:r>
            <a:r>
              <a:rPr lang="zh-CN" altLang="en-US" sz="2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演示</a:t>
            </a:r>
            <a:endParaRPr lang="zh-CN" altLang="en-US" sz="2400" b="1" spc="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ed4fa8a058907a5189f3102bcbfe0cd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5390" y="1115695"/>
            <a:ext cx="8881745" cy="5068570"/>
          </a:xfrm>
          <a:prstGeom prst="rect">
            <a:avLst/>
          </a:prstGeom>
        </p:spPr>
      </p:pic>
    </p:spTree>
  </p:cSld>
  <p:clrMapOvr>
    <a:masterClrMapping/>
  </p:clrMapOvr>
  <p:transition spd="slow" advTm="1828427"/>
  <p:timing>
    <p:tnLst>
      <p:par>
        <p:cTn id="1" dur="indefinite" restart="never" nodeType="tmRoot">
          <p:childTnLst>
            <p:video fullScrn="0">
              <p:cMediaNode vol="0" mute="1"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64.33338582677163,&quot;left&quot;:322.7568503937008,&quot;top&quot;:166.84606299212598,&quot;width&quot;:469.24314960629926}"/>
</p:tagLst>
</file>

<file path=ppt/tags/tag10.xml><?xml version="1.0" encoding="utf-8"?>
<p:tagLst xmlns:p="http://schemas.openxmlformats.org/presentationml/2006/main">
  <p:tag name="KSO_WM_DIAGRAM_VIRTUALLY_FRAME" val="{&quot;height&quot;:261.57228346456696,&quot;left&quot;:0,&quot;top&quot;:111.42771653543306,&quot;width&quot;:895.7}"/>
</p:tagLst>
</file>

<file path=ppt/tags/tag11.xml><?xml version="1.0" encoding="utf-8"?>
<p:tagLst xmlns:p="http://schemas.openxmlformats.org/presentationml/2006/main">
  <p:tag name="KSO_WM_DIAGRAM_VIRTUALLY_FRAME" val="{&quot;height&quot;:261.57228346456696,&quot;left&quot;:0,&quot;top&quot;:111.42771653543306,&quot;width&quot;:895.7}"/>
</p:tagLst>
</file>

<file path=ppt/tags/tag12.xml><?xml version="1.0" encoding="utf-8"?>
<p:tagLst xmlns:p="http://schemas.openxmlformats.org/presentationml/2006/main">
  <p:tag name="KSO_WM_DIAGRAM_VIRTUALLY_FRAME" val="{&quot;height&quot;:261.57228346456696,&quot;left&quot;:0,&quot;top&quot;:111.42771653543306,&quot;width&quot;:895.7}"/>
</p:tagLst>
</file>

<file path=ppt/tags/tag13.xml><?xml version="1.0" encoding="utf-8"?>
<p:tagLst xmlns:p="http://schemas.openxmlformats.org/presentationml/2006/main">
  <p:tag name="KSO_WM_DIAGRAM_VIRTUALLY_FRAME" val="{&quot;height&quot;:261.57228346456696,&quot;left&quot;:0,&quot;top&quot;:111.42771653543306,&quot;width&quot;:895.7}"/>
</p:tagLst>
</file>

<file path=ppt/tags/tag15.xml><?xml version="1.0" encoding="utf-8"?>
<p:tagLst xmlns:p="http://schemas.openxmlformats.org/presentationml/2006/main">
  <p:tag name="COMMONDATA" val="eyJoZGlkIjoiMzQ4M2JkYjkzMzM3ZTcxNjc2NDJmYmQwMTE4NjJlZjMifQ=="/>
</p:tagLst>
</file>

<file path=ppt/tags/tag2.xml><?xml version="1.0" encoding="utf-8"?>
<p:tagLst xmlns:p="http://schemas.openxmlformats.org/presentationml/2006/main">
  <p:tag name="KSO_WM_DIAGRAM_VIRTUALLY_FRAME" val="{&quot;height&quot;:264.33338582677163,&quot;left&quot;:322.7568503937008,&quot;top&quot;:166.84606299212598,&quot;width&quot;:469.24314960629926}"/>
</p:tagLst>
</file>

<file path=ppt/tags/tag3.xml><?xml version="1.0" encoding="utf-8"?>
<p:tagLst xmlns:p="http://schemas.openxmlformats.org/presentationml/2006/main">
  <p:tag name="KSO_WM_DIAGRAM_VIRTUALLY_FRAME" val="{&quot;height&quot;:264.33338582677163,&quot;left&quot;:322.7568503937008,&quot;top&quot;:166.84606299212598,&quot;width&quot;:469.24314960629926}"/>
</p:tagLst>
</file>

<file path=ppt/tags/tag4.xml><?xml version="1.0" encoding="utf-8"?>
<p:tagLst xmlns:p="http://schemas.openxmlformats.org/presentationml/2006/main">
  <p:tag name="KSO_WM_DIAGRAM_VIRTUALLY_FRAME" val="{&quot;height&quot;:264.33338582677163,&quot;left&quot;:322.7568503937008,&quot;top&quot;:166.84606299212598,&quot;width&quot;:469.24314960629926}"/>
</p:tagLst>
</file>

<file path=ppt/tags/tag5.xml><?xml version="1.0" encoding="utf-8"?>
<p:tagLst xmlns:p="http://schemas.openxmlformats.org/presentationml/2006/main">
  <p:tag name="KSO_WM_DIAGRAM_VIRTUALLY_FRAME" val="{&quot;height&quot;:264.33338582677163,&quot;left&quot;:322.7568503937008,&quot;top&quot;:166.84606299212598,&quot;width&quot;:469.24314960629926}"/>
</p:tagLst>
</file>

<file path=ppt/tags/tag6.xml><?xml version="1.0" encoding="utf-8"?>
<p:tagLst xmlns:p="http://schemas.openxmlformats.org/presentationml/2006/main">
  <p:tag name="KSO_WM_DIAGRAM_VIRTUALLY_FRAME" val="{&quot;height&quot;:264.33338582677163,&quot;left&quot;:322.7568503937008,&quot;top&quot;:166.84606299212598,&quot;width&quot;:469.24314960629926}"/>
</p:tagLst>
</file>

<file path=ppt/tags/tag7.xml><?xml version="1.0" encoding="utf-8"?>
<p:tagLst xmlns:p="http://schemas.openxmlformats.org/presentationml/2006/main">
  <p:tag name="KSO_WM_DIAGRAM_VIRTUALLY_FRAME" val="{&quot;height&quot;:264.33338582677163,&quot;left&quot;:322.7568503937008,&quot;top&quot;:166.84606299212598,&quot;width&quot;:469.24314960629926}"/>
</p:tagLst>
</file>

<file path=ppt/tags/tag8.xml><?xml version="1.0" encoding="utf-8"?>
<p:tagLst xmlns:p="http://schemas.openxmlformats.org/presentationml/2006/main">
  <p:tag name="KSO_WM_DIAGRAM_VIRTUALLY_FRAME" val="{&quot;height&quot;:264.33338582677163,&quot;left&quot;:322.7568503937008,&quot;top&quot;:166.84606299212598,&quot;width&quot;:469.24314960629926}"/>
</p:tagLst>
</file>

<file path=ppt/tags/tag9.xml><?xml version="1.0" encoding="utf-8"?>
<p:tagLst xmlns:p="http://schemas.openxmlformats.org/presentationml/2006/main">
  <p:tag name="KSO_WM_DIAGRAM_VIRTUALLY_FRAME" val="{&quot;height&quot;:261.57228346456696,&quot;left&quot;:0,&quot;top&quot;:111.42771653543306,&quot;width&quot;:895.7}"/>
</p:tagLst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75C95"/>
      </a:accent1>
      <a:accent2>
        <a:srgbClr val="FA7F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375C95"/>
      </a:hlink>
      <a:folHlink>
        <a:srgbClr val="375C9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NDAxNTU1ODI5ODk4IiwKCSJHcm91cElkIiA6ICIyNTA5NDUwMTQ2IiwKCSJJbWFnZSIgOiAiaVZCT1J3MEtHZ29BQUFBTlNVaEVVZ0FBQmdnQUFBSmhDQVlBQUFDVTNqdHpBQUFBQVhOU1IwSUFyczRjNlFBQUlBQkpSRUZVZUp6czNYbDRsZVdkLy9IUFdYS3lMMlFqaE0wQXNrallnaUFJaWlnQzdsaEF0RnEzdG82MXRlMjAwOSt2djVucE9KM08xSm0ybzNaenE5cFdXeXdxUzFsRVJTeWJyRUlJTzRRRUNFbkl2bTluLy8xeFBBODU1Q1E1Z1NEUTgzNWRGNWQ1bnZ0Kzd1ZCt6Z25YaGZmM3ViOWZDU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VFMa3lYZWdJQUFBRGhLdmZmYjBxS2wrMG1rOGswK0ZMUEJRRE9tOXRUWVhKNVBobnkwL1hsbDNvcUFBQUE2Qm5ycFo0QUFBQkF1SXJ6V0dmSXBOOUt5cnpVY3dHQTgyWXkxYnR0bG4rVzlPS2xuZ29BQUFCNnhueXBKd0FBQUJDdXpCYkxWU2FUaWVBQWdDdWJ5WlJva1VZYy9QZHJiSmQ2S2dBQUFPZ1pBZ1FBQUFBQWdQUGcvZndQQUFBQXJsUUVDQUFBQUFBQUFBQUFDRU1FQ0FBQUFBQUFBQUFBQ0VNRUNBQUFBQUFBQUFBQUNFTUVDQUFBQUFBQUFBQUFDRU1FQ0FBQUFBQUFBQUFBQ0VQV1N6MEJBQUFBNElLWXpJcEl5VFFPdlM2blhIWGxYVjhTR2FQSWpLRnlOOVhLMVZRanI3M2xZcyt5ZDVuTWloNmFJMWRkbVZ6MWxmSTY3YUZkRmhFcG1VekdzZGZwa0x5ZWl6VkxBQUFBQUpjNUFnUUFBQUM0NGtTa0RKQ3p1bGlTWkk2TzA4QnZ2bWEwT1NwUHFmakZmNUFrbWF3UnNxVm55VjU2TE9ENjJCRlRsSDd2L3pHTzNVMDFPdlhjZzVMWEc5SzlrNll0TUk2YkQyOVZTLzdPc3gwc0VlM1g0TStiMStPUlBPN2djMGdkcUg0UC9xZHg3Q2c3cnVKWHZ0WHRtQU8vOFpLc2ZjNEdVOHFXL0ZndFI3WmQrR1FCQUFBQVhKRUlFQUFBQU9DS1lZbE5WTXJzSnhRMzltYVZ2L3RmYWo2MHBjditmV1k4cEtUcDk2a3g5ME5WZi95R1BDME5rcVNZb1JNRCtyV2RQaFJTY0VDU0xQSEppcDh3MXpoMjFwVUhCQWl1K3Y2ZlpZNU9DUFdST3RXMC94TlZMUHRaMExiSWZzTUNqcDAxWnk3NGZwMHltWlErLzRjaGRhMys0QlVOL3Y3aUM3NWwyK21ES24zait3SG40blBtS3ZYMmIxN3cyTjF4VmhXcitPVnZYUFQ3QUFBQUFKY0RBZ1FBQUFDNE1wak15bno4T1VVazk1Y2twZDM5ajdLWEhKUEgyUmEwZTJUL0VVcTZmb0VraytJbnpKVTFxYS9PdlBuL0pFblJReVlFOUEzWUFYQUZpT28vSXVDNHJmakl4YnVaeWFTNDBUTkM2bHJ6OFJzWGJ4cG1pMHlXaUlzMnZuRWY2OFcvQndBQUFIQzVvRWd4QUFBQXJneGVqMnJXLzhFNE5FZkdLdjNlSDhnVUpKK1BPVHBlZmUvN1Y4bHM4WjN3dUZYOTRhdVNKRnZHRUZuaWt0c1BySmI4enk3bXpIdGQxS0JyQW83dHhZY3YwVXdBQUFBQVhNbllRUUFBQUlBclJ2T2h6V281dGwweHc2ZElrbHhOTlRMWm9qdjBzOFFseTlPdThIRE5KMytRby95RUpDbnVtaHNDK3JxYjZ4UTlaSHluOTNTVUZjaFJjZXE4NXV1cUxWWDVlOCtHMU5lU2tLcU1SYzkwMjg4Y0dTTmIzeUZuVDNoY3NwL0pQNi81WFd5ZTFnYlZibGtpU1RKSFJLblBUVjhKcVMwVVhrZXJHbmEvZjhGempNeThXbEdEeDE3d09BQUFBTUNWaUFBQkFBQUFyZ2ltaUVoWllwTlV2M09WSXZ1UFZNM0hiNmoxWko3TVVYR0IvY3dXZVoxdEtsL3lIK3B6NDVjVmtaeXBwb09iSkl0VmNyc1VPMnA2UUg5TGJKK0Fnc1hucXZuYkgrVnVybFBDcExza1NkYWt2Z0h0MFZualpmcDhwMEw5OXVVQmJSNlhVL2JTMEJidnJXM05JZldMeWhvbm1kcHRCRFpibGZVdnF6cnRYN1gyUlRYc1hCblMyRUY1UENwNS9idkdZZVpYbmcwSXlyUnY4N1ExQlY3YTFxVDZyVXQ5MDR4SkNBd1FkTkVXMHJUc3phcis2SGM5dWlhWXhPdm5FeUFBQUFCQTJDSkFBQUFBZ0N0Q3pOV1QxSGZodnhySGFmZDhMMmkvaUpRQkd2U2RQd2FjRy9TZFA2cmtkMC9MNjNZcEluVmdqKzl0aVUxU254a1BCVzJMdm1xY29xOGFKMGxxM0x1dXgyUDMxTGtGbG51TE9TcFduazZDRlBaMk5RNjhYbzlNbmJTWmJGRVhaVzdCbVhybGZsOUVYUU1BQUFEZ2NrV0FBQUFBQUdFakllZTJML1IrdHVSTURmeldheUgxOWU5QzZFN3NpQ2tYTXFXTzk3VkZLV1hXNDRyTHZrbkZyejR0VjExNTc0MXR0U2xxMEdoSnZwb1JvYmFGd2hLZm9xei90K0xDSndrQUFBQ0VNUUlFQUFBQUNBc21xMDF4WTI4T09OZTRaNjNhU280YXgzSFpNeFNkTmNFNHJ0MzBaN1VjMjNIK043VkVLQ0psd1BsZmY0N0lBYU5raVU4MWpyMHV1NXpWSlFGOXJBbHBNa2ZIbnozaDlYWTZYdlNnYktYT2VkSkltNVJ4MzQ5VThzWS95dXR5OXNwOExmR3B5bnpzZjN2Y0JnQUFBT0NMUVlBQUFBQUFWNFRtUTF0VStPTzV2Z09UU1lsVDV5dmw1a2VrYzFMRU9DcFBxZVQxZjVUY3pvQ0Y3dmdKY3pyVUs2amY4VmM1S2s0YXg5Rlo0d0xhR3o1YkkzZWpyeEJ5MlpJZlM1SnM2VmNwZWVZalJwK20vWDlUMDZGTmtud0ZqeSttK0hNREhIbnJWYlg2VndIbitpNzZrV0pIVGpPT1BZNFdkY2JyY2N1YW1HWWMyL29OVStvZFQ2dnlyOC8xMG93QkFBQUFYTTRJRUFBQUFPQ0tZdTNUVCtuM2ZFOVJnOGQwMmlkOTNqOHBzdDh3MWF6L3ZacjIvMDB5bVpVMGZWSEhzWkw2QmdRSXJQRXBaeHZkVHJrYmF5UkpYa2VyV281c2s2UU9lZm9kVlVWRzI3bmNqZFdxMmZCV2gvTXBzNStRT1RMR2QrQnhxM0xOcnp2MGNkYVVCaHlickJHS3k3NHA0RnpMMGUwZG42bmREZ05KY3RWWEJwMmJKTFVWSDFiZGxuZVVkTVA5eHJuNDhiUFZWblJBamJrZmRYcGQ2THp5T3UzR2tTa2lLc1MyN25uc3phcmJzdVJDSjlpQnU2V2gxOGNFQUFBQUxsY0VDQUFBQUhCRmlFZ2RxRDdURnlsdXpFeXBYYjUrWjFXUklsSUhHY2UyMUlHeXBRMldKS1YvNmY4cWNjcTlhajJScDRqa3pJNWpwZ3lRZERhRlVFU2ZzMzFjRFZVWFBHZDNXNU1hOTN6UTRYenl6WTlJbndjSXZGNVAwRDduaXN1ZUdaZzZTSklsTnJGRHYvWTdBaVRKV1htcXkzRnJOcnlsbUt1dmxTMWptSEV1OWJhbjFGWjBTTTdxNG03bjFSVlg3UmtWL2VweFNaSTVKa0ZYL2VDZGtOcUNNcGtDRGoxdFRhcmIwczAxQUFBQUFMcEVnQUFBQUFDWFBVdHNvZ1orNCtXQXdJQWsyWXNQcTN6Wnp6VG8yNzgzem5uZExsL0IzOC83Um1ZT1YyVG04S0RqUm1ZTU1YNDJSOFhKa25EMjdmdHozK0FQbWNsOGZ0ZDFJK242K1IzT1JRNFlxY2E5NjR4alMzeXlMSEhKeHJHN3NVcnU1dnF1Qi9hNFZiN3M1eHJ3RDcrUjZmTjBUYWFJS1BWZDhFTVZ2L1pkeWUzUzRPLzlLYUQyUVh0RG52RUZOMXkxcFRyOThsTTlmYXpRbmZ1NWVqeVNwSmlSVXhVOUtMdlhibE8zOVQyNW0ycDdiVHdBQUFEZ2NrYUFBQUFBQUpjOWQzTzlXbzd2VXN6d0tjYTVwb01iVmJuaUZ6TFpvZ1A2T212UHFHTHBmeXZ0cnU4b3N2L0lMc2VON0QvaTdNLzloZ2EwMmMva2h6UzNxQUdqbEhiM2R4VTFLRnVWcTM4bHMrMXNxaHhiU244Tit1NGZPMXhqaVRuNzVyL0pFaEcwanlSNTdDMHFmdWtiaWgxOW95SSszeFhSWG5UVytFNmZSNUxhaW8rRTlBek95bE9xKy9RZDlibnh3Yk56enhpbWxGc2VVL1ZIdnd0cGpHQk0xa2hGRC9FVmZUWlNLb1hRRm55c3dGb1RYcmRMa2hRelpJSVNKdDE5M25NOFYrUGVqd2dRQUFBQUlHd1FJQUFBQU1BVm9TSDNROFVNbnlLdnk2SHFkYStwWWVkS3BkLzdnNkM1NngzbEoxVHkrajhxY2ZJOVNyN2xNVFY4dGxyUlEzSms2NXNscjlNdVUwU2tKQ2tpcGI4c2NjbHlOOVVZaTlWKzl0TEFBSUVsTmxHUm1jTVZPL0w2Z1BNeFYwODJmdmE2blpLNTNUK3h6VlpaRS90MisyeWQ5ZkhZbXlXVFdTbXpIZy9hSHBIY1g5YmtUTGsrMyswUU0yeFNRSHRiMFlGdTcrMVh0L2t2aXN1ZWFhUmk4cnJzY3RhVmgzeDlNSmI0RlBYN3lyTTliZ3ZHWkFrZUlBQUFBQUJ3L2dnUUFBQUE0SXJRa3YrWld2SjNxdnJEVitXc0xwWXRmYkRpeHQ1eXRvUEhwZUpYdmlWWFk3WHYyT3RWL1k0VmFqNjZUZTZtR3RrT2IxSC9SMyt1eXBYUEszMytEeisveUtTWXE2OVZZKzVIaWhsNmJjRDkya3FPR2o4blRWdW81RmxmN1hhT3BvdVJYc2pya2F1eFJ0YWtqS0ROY2RmYzRDdldheklyZHRTMGdMYVc0N3REdjQzTHFhcjNmNk4rRC8xVTl0SmpxbGorTXptcmZEVUlXZ3B6alYwUE1VTW5CcVI2YXNuZktjbFhrUGxpYXI4end6ZGZ1ekZ2cjdPdDErN2ovVHgxRVFBQUFCQU9DQkFBQUFEZ2ltQ05UMWJOSjMrUUtjSW1XOFlRSmVUY0Z0RGVlbksvWkRiN2l2U2VVNmhYWHEvc3B3L3J6Si8rVmEwbjlpcjE5cWRrams2UUpNV09tcTYyb29PeTlUdGJwTmRaWFN4M3V5TEZYcGNqcERtZXU1dkJYbkpVOVR2LzJxRmY2dTNmbERreTFuZmdjYW5pcjg4RkhjLy9sbnpkMW5lVnNlZ1ozM09lMkt1b0FTT05lOFdQdjFWMVc1WW9admprZ05SRnpwcFNPYXRPaHpSdnY5YUNQU3AvOXovVmZHU3JrZU5ma2lwWC9LL3g4MVUvWEhwMjdwTEtGditiOGJQSjFuRTNSMjlwZjA5SjhqaDhRWUhxajM1M1FXbVFBQUFBZ0hCR2dBQUFBQUJYaEpUWlgxZnNxT21kdGtjUG1hQUIvL0JpMExhbWd4dFY4ZDZ6YWoyeFY1TFVlbktmTVZiTXNHdmxhV3NLNk45OFpGdkFzYnVsb2RQN09zb0wxYmozSTdVVzVocEJCejk3eVZFMTdmc2s2TFBvOHdWdnI5Y2J0RTk3TFVlMnlWbGRySWprVEZXdGZWRjlibmhBY1dObVNwSWlVZ1lvWnZoazlabStLUENaOTYzdmNzek9OQi9hY2w3WFNaTFhhVmZ4SzhFTEZadWo0cFQ1eU0rTVkxZERwY3JlZmlab1gvL2lmM3Z0Z3grU3J6NERBQUFBZ0F0RGdBQUFBQUJocHlWLzE5bGdnOG1zdURFM0I3UTNIOTBhY0d3RUNEd3VPV3ZPS0NKMW9OSFdkR2l6NnJldmtDVEY1OHdOdU03VlVObHJjNjdiK3A0aU00YktXVm1raHQzdkd3RUNTVXE3Njd1eXhDV2Y3ZXh4cVNIM3cxNjdkOGk4WGpuS0NvTTJtV01DZ3lkeU96dnRHNHdscmsvQWNlenc2NVQxenl0NlBNVlFWYTc1alpyeVByNW80d01BQUFDWEF3SUVBQUFBdUNKNG5mYlBjODJiakNMRHZnWlBoeFJBSmt0RVFKNzhjOXViRG01UzZ0d25aYkpGZDdpUHM2WkU5dE9IQTg0NUtrNm9iUEcvcWZYVVBrVm1EZzk0RTc2OWlPVCtBY2V1aGlwZDljT2xNcldiaTZTQStac3NFVUVYdWs4OS94VjVXaHVONDhhODlXbysvS2trcWUzVWZqbktqc3VXNFV1TEZCQWNrTlMwZjBOQWlxUXZpaVVoVlVsVDdnM2FackxhQW83TjBRbStuUlJCZUJ4dHF0M3dWc0E1YTU5emFqQ1lMUjArMTk1a3N2Qy9TZ0FBQVBqN3g3OTZBUUFBY0VXb1dQNXphZm5QbFhURC9VcSsrVkhqZk8ybXR3TVdrODB4Q1JyNDFLdXl4Q2I1VG5nOXhoditmbDVIcTVvT2JPend4citrRG4wbHlkMVlvNWJHbmQzTzBaWTJNT0RZV1ZzbXN5MWE2cVo0OGJtMUMzd25UZWRNd2lsUHE5TTRyTm40WjZNdVFRQ1BTeldiRm5jNzE0dkJHdGRIaVZQbmg5VFhIQlhYYVY5UGEwUGdkeG9WSzJ0Q2FxL01FUUFBQU1CWkJBZ0FBQUJ3eGJBbTlWV2ZHeDg0ZThMclVkdXBmV2VQVFdhbDMvTzlzOEVCU1kxNzE4bFJWdEJock1iOW4zUUlFSGphbXRTNDk2UHptNXpacktqQlk5b041Z3A2Mzk3U2NtU2I3S1ZIRlprNUl1QjgwNEdOY3RXVVhyVDdCbU9KUzFiTXNJbHl0eloxMy9rOFJHZU5seFFZTUdrNnNFSHV4dXFBYzlZK0dZb2RPUzNnbktQeWxGcVBmeFk0M3JCclpVc2JySmI4blowV2NuYVVuN2p3aVFNQUFBQ1hPUUlFQUFBQXVHS2szdjVObWF6dDBndVp6T3IzOFAvSVdWMnN4cjNyWkV1L1NqSERweGpOcnJveVZhOTdyY000cG9oSUpkLzhTSWZ6NXNnWXhWNHpYVTE1UFMvd0d6WGdHcGsvTHp3c1NmYXlnZzZwalZwUDdGWGQxdmVDWHArUU03ZkxJc3puaWhrNVZaR2ZweGhxTDI3TVREbHJ6Nmh1eXhKNVhjNGdWL2F1QVUrK0tGdmZJWktreXBYUGZaNEdLcmpBblJKZWVaMzJvUDA4anRhQTQ5aVIxM2ZvVS8zaEszSTMxWjRkMnhhdEFWOTdJYUNQdTZWZVpYLytrVnoxRmNhNXBCdnVseTF0a0NRcGFzQW8xVzU2Vy9iaXdKUlNBQUFBUUxnZ1FBQUFBSUFyUnUybXhmSzBOU3Z1bXVtU0pjSTRINUV5UU1tM1BCYlExK3V5cTJ6SmZ3VGs4WmQ4cVcweTduOUdVUU5IZDd5QnlhejBlNzR2azltcXhoNFcrWTBaTmpIZ3VPMTB4MFZuZDFOTmg3ZlpqZXVIVEFqNVhuSFpNNVErNzU4QzZpd1lUR2IxbWZHUTRpZk1VZjMyRldyTVd5ZVB2OGp5ZWJJbTlWWFVnSkdLSERCSzV2YjFIeVFqT0NCSjl0SjhuZmpwdktCam1HTVNkTlVQM2pHT1hiVm5WUFNyeDd1L3VkbWltS3NuQjV4eU4xWUhCQWRrdGloajRiOG9JbTN3MlhNZWw4cmYrVWxBY01BY0hhK0VDYlBsMzQxZ2pvNVg1aVAvcmZKM2Y2cVdZenU2bndzQUFBRHdkNFlBQVFBQUFLNFk5dUlqcWlnK291cVBYbFhDeE51VmVOMDlNa2NuQk8zcmRic1VsejFUalk0Mk9UOVB1V1BybTZXK0MvOUZFU2tET3IrSnlheTB1NzhyVy9wZzFhei9mWWUzOEUzQjZnbVl6SW9iYzNQQXFaWk9BZ0VYeEdSU254dS9yRDQzUGFSelUrNUkzb0J6MW9RMHBjeit1bEp1L2FyYWlnNnE5ZFIrMVcxZEttZHRtVnoxNWZLNm5ISTMxM1YrTDdORjVzZ1lKVXk2VThrek8rNjJDTXJyN2VrVGRTdCs3TTB5UjhjSG5HdHV2NWh2c2Fydi9COHFldGkxQVgwcTEveEdiYWNPQkp6enREYXE1QS8vUi8wZi9abXNmVElsU1NacnBESVcvWnNxVjcyZ3hyM3JlbjMrQUFBQXdPV01BQUVBQUFDdUdPYm9lTm5TQmlzNmE1eGlSa3pwc0hBYzBEY3lWa25URmlwcDJnTFZmUHlHSktuUHpJZGxhcmZ6d005Vlh5NXJZdDkyWjB4S25QSWx4UXlkcVBLbC95MUh4VWxqOFR0cVVNZWRCM0dqYjVBMTZlejE3dVphdFJiczZkRFBtcGl1dU93WlFlZmJaZEJDa2lVaFZlbnovdW56ZlB5QjZuZXNVUFBoTFVyLzB2K1ZOU0V0c05Ia3E0MFFVQjlCdmtMTkhudUx2RzZYNVBWSUZxdE1ab3Z2ankxYUpxdE5qdkpDMVc3NFU1ZnpraVJQVzZQTVVmR0tuekJIN3ViYW9IMU01K3c4TUVmRktXbjZmVjJPMjdSL2c1S3VYOURoZlBQaExiNHhvdVBWZCtHL2RQaE03S1hINUhXMEtYN0NISmtpSW1XT2lKVEphcE1wSWtxbUNKdWMxYVZHZ01BM2tFVnA5M3hmNXFnNDFXOWYzdTN6QWdBQUFIOHZDQkFBQUFEZ3NtZUtpTlRBcDE2Uk5TbWp5Mzd1NXJxQUFzV2ZYNjJrNll0a2pvb0xlazMxUjc5VDA3NlBsZm40ODRwSXpneG9zeWIxbGRmdFV0U0FVY3A4L0RuSjQrNlkxc2Z0VXVJNWk5aE4rLy9tVzNRL1I5U2diRVVOeXU3eUdZSkptSHkzVW01NVRDWmJkSWUyeGowZnFQcURseVZKeFM5OVF5bXp2NmI0Y2JNa2M5Zi8xRGZab21VSk1sN0EyTGtmeW40bVAyaWJvN3hRTGZrNzFaSy9TMjJuRDJ2SXY3MnZ4Q24zaHZoRWtqazZRY20zZEoxaXlGNVdLSGRybzlxSGRKdzFKV290ekpVbExsa0RudmkxTFBFcEhhNkx6Qnl1OVBrL0RIa3VmaWx6L2tIbXlCalZidnh6ajY4RkFBQUFya1JCOWtjREFBQUFseGV2MDY2V1l6czdiWGMzMWFqeXIvK3JVNys0WDJWdlB5TkhXWUhSVnJmbEw1Mmt2dkdxK3NOWFZMOXRxZHpOOVRyenAzK1d1Nmttb0VmMXV0ZmtyRHF0dHBLanZvSzZRWEwrdXhxcjFYSjBlN3RoUFdyWS9YNlBuN0VyN3VZNm1XeFJIYzdYZmZxT0tsZWRMY3pyYVd0UzVjb1hWUFNyeDlTd2M2VThiVTBYY0Zldm1nNXVscXUrVXA2V2VzbmpVbXZoSGxXOS8xdWRldTVCRmIvOGxHclcvMEZ0UlFlREJrTjZoY2V0TTR2L1RmYlNZOGFwK20zTEpLOVg3cVlhdVJxcmV2MldmVzc2U3RBQzFnQUFBTURmSTNZUUFBQUE0SXBRdDMyWkVpYmZwZlo1OWgxbHgxVy9hN1VhODlaTGJsK3RnSlpqTzlSeWJJZml4dDJpMkJIWHEyYjlIOVJhbUt0K0QvM1VXT0QzMkZ0VXVmSTVOUi9hWW96bHFpMVR5UnZmVThhaVoyVHJteVY3OFdFMTdGcnRhL1M0WlM4OTFqRk5qOHVoMXNKY05UVjlJa3Rjc2hLdXZVTU51OWZLV1ZVYzlCbTh6amE1VytxRHRwbWo0bVdPakFuYTFueHdrMnJUQnFuUGpJYyt2NjlkbFN0ZjhPMVVDTUpWWDZtcXRTK3E2c05YRkgzVldNV01tS0tvek9HeXBRK1d5UmI4SHVleWwrWWJBWk95ZDM0aVIxbWhQUGFXa0s3dFRWNTdpOG9XLzBqOXYvWXJlVDB1TmV6NXdHaXIrZmozNnZmd2YvZGdNSTg4L3RSS2psYmZ6NDQyUlNSbkdxbVpQQzMxYWluWTNkdVBBUUFBQUZ5V0NCQUFBQURnaXVDcUxWUExzWjB5V2F4cVBibFB6WWMvbGJNNitFSzhKRFhsclZkVDNucEpVdXVKUEZWOThKSlNiLytXMm9vT3FPS3Z6OG4xZWVIaWMrOVI4dnAzbFhiWGQxUy9mVVZBbXk5QWtDMS9nTUpWVjY3cUQxK1J1OG1YYzcvcS9kL0lGR0ZUN1lhM09wMVQ4NUd0cWxqMnM2QnRLYk8vcnNTcDh6dTl0bmJEbnhUVmY2VE1NZkdxV1BHL2NsWVdkZHJYNEhHcnRUQlhyWVc1eGlsTGZJb3NzVWt5UjhZRTV1ZTNSRWhtczB3V3EyUXkrK291Zk83Y1lyL0JuSGgyWHZmejZTR3YweUZKdmgwZWkzOGthM3lLTDgzVDUxcFA3Rlh6d1UweXg4VExWVmNoZDFPTjNNMzFjcmZVeTkzYUtFOWIwK2QvV3VTeE4vdDJnUVJoU1VoVi84ZitWeDVIcThyZWZrYXV1dkplZnhZQUFBRGdjbVRxdmdzQUFBQXVob0lmei9tT3ZIcWgrNTdvTFZHRHg2anQxUDRMRzhSc2tjbHNsdGZsN0oxSjlZQXBNa1plWjV2a3VVZ3BmY0tZSlNGVm5yWW1lUjF0bDNvcVZ4Qi82aTZUVFBMK3FsWEZQeGo5NzRjY2wzUktBQUFBNkJGMkVBQUFBQ0JzWEhCd1FKSThibm5idmNYK1JmSmVnaFEvNGNMZDBQdjFEQUFBQUlETEhVV0tBUUFBQUFBQUFBQUlRd1FJQUFBQUFBRG54ZHQ5RndBQUFGekdDQkFBQUFBQUFBQUFBQkNHQ0JBQUFBQmNLbDZ2VTlLbFNXWVBBQmZNSkpOTWtyeGVTZmJXMG1nMkZBQUFBRnhoS0ZJTUFBQndpWmdTTXZkN1hjMTd2QTU3MXFXZUN3Q2NMN00xc3NhU01mVDR4R2VlZGV0VjA2V2VEZ0FBQUhxQUFBRUFBTUFsWXB2L28wU1R4NVBoY1RsU0wvVmNBT0I4bWN5V0pMTXRkczZaTTJlV1NhcTYxUE1CQUFCQTZBZ1FBQUFBWENMbWlPaWhYcTkzb05rV2M2bW5BZ0FYd3VyeGVzZDdYSzVFRVNBQUFBQzRvbENEQUFBQUFBQUFBQUNBTUVTQUFBQUFBQUFBQUFDQU1FU0FBQUFBQUFBQUFBQ0FNRVNBQUFBQUFBQUFBQUNBTUVTQUFBQUFBQUFBQUFDQU1FU0FBQUFBQUFBQUFBQ0FNRVNBQUFBQUFBQUFBQUNBTUVTQUFBQUFBQUFBQUFDQU1FU0FBQUFBQUFBQUFBQ0FNRVNBQUFBQUFBQUFBQUNBTUVTQUFBQUFBQUFBQUFDQU1FU0FBQUFBQUFBQUFBQ0FNRVNBQUFBQUFBQUFBQUNBTUVTQUFBQUFBQUFBQUFDQU1FU0FBQUFBQUFBQUFBQ0FNRVNBQUFBQUFBQUFBQUNBTUVTQUFBQUFBQUFBQUFDQU1FU0FBQUFBQUFBQUFBQ0FNRVNBQUFBQUFBQUFBQUNBTUVTQUFBQUFBQUFBQUFDQU1FU0FBQUFBQUFBQUFBQ0FNRVNBQUFBQUFBQUFBQUNBTUVTQUFBQUFBQUFBQUFDQU1FU0FBQUFBQUFBQUFBQ0FNRVNBQUFBQUFBQUFBQUNBTUVTQUFBQUFBQUFBQUFDQU1FU0FBQUFBQUFBQUFBQ0FNRVNBQUFBQUFBQUFBQUNBTUVTQUFBQUFBQUFBQUFDQU1FU0FBQUFBQUFBQUFBQ0FNRVNBQUFBQUFBQUFBQUNBTUVTQUFBQUFBQUFBQUFDQU1FU0FBQUFBQUFBQUFBQ0FNRVNBQUFBQUFBQUFBQUNBTUVTQUFBQUFBQUFBQUFDQU1FU0FBQUFBQUFBQUFBQ0FNRVNBQUFBQUFBQUFBQUNBTUVTQUFBQUFBQUFBQUFDQU1FU0FBQUFBQUFBQUFBQ0FNRVNBQUFBQUFBQUFBQUNBTUVTQUFBQUFBQUFBQUFDQU1FU0FBQUFBQUFBQUFBQ0FNRVNBQUFBQUFKMXFhV25SZ1FNSGRPclVxWXQ2bjZxcUtwV1VsS2l0cmUyaTN1ZEN1Vnd1VlZkWHE2V2xwY3QrZHJ1OTJ6NDk1WGE3WmJmYlpiZmI1WGE3ZTNYczNsWlRVNk5WcTFacHo1NDlYZmJidm4yNzl1elpJNmZUZVZIblk3ZmIxZHpjTElmRGNWN1hYK3pQMitWeXFiVzF0ZHZQb2JTMFZGVlZWZko0UEJkMVBnQUFBQWdmQkFnQUFBRENSSE56czlhdFc5ZWpSZEtxcWlyOTVTOS8wY2FORzBPK1p2ZnUzU29xS3VxMFBkaGk2NW8xYS9UU1N5OTFlZDNsb0xxNldzOC8vN3kyYmR2V1piODllL2JvMldlZjdYYUJQRlJPcDFPdnZQS0tmdktUbitqblAvLzVlUzkwZDhibGNxbTR1TGpYZ2hxTmpZM2FzV09IQ2dvS091M2pkRHExZnYxNkxWKytYTTNOemIxeTM4NHNXN1pNeno3N3JIYnMyQ0hKOTd6TGxpM1Q2ZE9uUTdwKzllclYrdG5QZnFiYzNOeHUrem9jRHYzaUY3L1FpeSsrR1BMODl1M2JwLy82ci8vU2hnMGJPdTNUMU5TazExNTdUUys4OElKS1NrcENIaHNBQUFEb2l2VlNUd0FBQUFCZmpMLys5YTg2ZE9pUTh2UHo5ZVV2ZjFsSlNVbVNmSXVsbmIwaDdYSzVKRWxlcjFkMnU3M1RzYTFXcXl3V2kwcExTN1ZpeFFwWkxCYmRmZmZkeXNuSjZkRDNkNy83bmRyYTJ2VEFBdytvYjkrK3ZmQmtGOGYrL2Z0VlgxOGZjSzZ4c1ZHU1ZGUlVwQzFidGdTMDJXdzJUWjQ4V1pKMDRNQUJTZEt3WWNNdWVCNWVyMWRMbHk1VmFXbXBKS210clUzYnQyL1h6Smt6ejJ1cyt2cDYxZFRVcUxLeVVtZk9uRkZKU1lrcUtpcmtkcnMxZCs1Y1RaOCsvWUxuSElvREJ3Nm90YlZWdzRjUE4zNFhMNWFJaUFoSlo0TlRSNDRjMFo0OWU1U1hsNmZiYjc5ZDExMTNYWmZYRnhRVXFLR2hRU2twS2QzZXE2U2tSSFYxZGNyTXpMendpYmZ6eVNlZnlPRndLQ2NuUndNSER1elZzUUVBQUJDK0NCQUFBQUNFaVh2dnZWZHRiVzBxTEN6VXl5Ky9yQWNmZkZBREJ3N1UyclZyalRlck81T2ZuNitmL09Rbm5iYmZldXV0bWpGamhqSXpNM1hiYmJkcDdkcTFXclpzbVNvckt6Vjc5bXlaVENaSnZzWHRrcElTV2ExV0pTY245K3J6OWJhZE8zZnF4SWtUUWRzS0NnbzZ2QjJma0pDZ3laTW5xNktpUXFkT25WTGZ2bjFWVmxhbXNyS3lvR01NR2pSSVVWRlIzYzdqNDQ4LzFvRURCeFFSRVdGOHR1dlhyMWRTVXBJbVRKZ1Ewck9zVzdkT2h3OGZWazFOalJIMDhUT1pURXBMUzFOR1JrWklRYU56UlVSRXlHenUyY1prcjlkcjdFcHh1VnhhdTNadGwvMG5UWnFrMU5UVUh0MmpQYXZWYXR4WGtyS3pzM1gzM1hkcjFhcFZXclZxbFNvcUtuVEhIWGNFZlk3YTJsclYxTlFvUGo0K3BJVjUveTZZUVlNR25mZDh6M1g2OUdudDJyWEwrUG1WVjE0SjJpOHhNVkgzMzM5L3I5MFhBQUFBZi84SUVBQUFBSVNKNk9ob1BmTElJMXF4WW9WeWMzUDErdXV2NjhFSEg5U3dZY05rczltQ1h0UFkyS2k5ZS9jcU9UbFpvMGVQN25UczlvdWgxMTkvdmVMaTRyUjA2Vkp0M3J4WnRiVzFXclJva1V3bWs0NGRPeWF2MTZzRThPVzdBQUFnQUVsRVFWU2hRNGNhYjNWZnJyN3lsYThZQzhwK2xaV1Zldm5sbHpWanhnemRlT09OQVczK3hXVi8rcUh5OG5LOStlYWJuWTcvalc5OFEvMzc5KyswM2V2MTZ2MzMzOWUyYmR0a01wbTBZTUVDalI0OVdrbEpTZnJ6bi8rc0ZTdFd5R1F5YWZ6NDhkMCtpOVZxVlUxTmpaS1RrNVdjbkN5SHc2SEN3a0pObWpSSnQ5OStlNGZ2WXVuU3BkcS9mMyszNDByUy9mZmZyK3pzN0pENit1WGw1YW1xcWtxU1ZGaFlxTUxDd2k3N0R4MDZ0RmNDQk8yREhwTW5UMVpzYkt6ZWZmZGRsWlNVeU9sMEtqSXlVcEt2OW9hLzc2RkRoeVJKV1ZsWmFtcHFDaGpYWXJFb0tpcEtyYTJ0eHJtVEowOUtrdExTMG9LbVRqS2J6WXFPamc1NTdnNkhROHVYTDVmWDYxVnljckxjYm5lSGNadWJtMlczMndQbUFRQUFBSVNDQUFFQUFFQVlzVmdzbWo5L3Z1TGk0bFJTVXFLQkF3Y3FLaXBLbzBhTkN0cS9xS2hJZS9mdVZXcHFxdWJNbVJQeWZjYU9IYXZJeUVqOTVTOS8wYkJodzR3ZEJQdjI3WlBrUzhQU1BrZDdkWFcxSkYrdTkyQnYxY2ZHeHVxUlJ4NEorZjY5d1dhektUOC8zMGdySk1sSU9WUlJVYUdEQnc4RzlCODNicHhxYTJ1TnVnTno1c3hSZkh5ODBWNVVWS1NkTzNkcXpKZ3hHakZpaFByMDZkUHB2ZDF1dDVZdFc2YTh2RHlaVENiZGUrKzlSb0JtK1BEaG1qOS92dDU1NXgyOTk5NTdxcW1wMGMwMzM5emxzOXg0NDQyNjZhYWJqTzloejU0OUtpd3NWRXhNVEplQm11VGs1RTUzT2RUVzFnWXNTRHNjRGlPZzRpKzI2L0Y0ak5SVUpwTkpOcHROVHFkVDY5YXRrK1JiZEI4M2JselE4Y3ZLeXJSOSszWkpVbHhjbkNUZkRoVC83MHBQK0l0Zk56UTBCT1R2VDBwSzB0eTVjNVdXbG1ZRUxOTFQwL1gyMjI5MzJEMnliOTgrNC9mWEx6MDlYWXNXTGRLdmYvM3JEdmQ4NjYyM2dzNGxQVDFkMy83MnQzWG16QmtqVFZWTlRZMGtYK3FqdXJvNlNkTFVxVk0xWU1BQVk0ZkQ5ZGRmcjl0dnY3M0RlTFcxdFhyeHhSZGxNcGwwMjIyM2hmUjVBQUFBQUg0RUNBQUFBTUxRbkRsejVQVjZqUVhqdDk1NksraGIzUDRGMy96OGZQMzR4ejhPT2xabVpxYSsvdld2ZHpnL1lzUUlmZi83M3pjV2R4c2FHcFNmbnkvSnR6T2gvY0s3bjMraDlGeitNYjVvbXpkdkR2cTVIRDU4V0ljUEh3NDROM3IwYUgzMDBVZkdtK2NSRVJFQmIvY2ZQMzVja20vaHQ2djBNN1cxdFhyMzNYZFZWRlFraThXaWVmUG1kVWdsTkhic1dEa2NEcTFjdVZLZmZQS0pLaXNyZGRkZGR5a21KaWJvbUJhTEpiUUhQc2ZzMmJNNzNSMndaTW1TZ0YwR0w3LzhzaW9xS2dMNjdOKy8zK2pqWHhqZnNHR0RFV2dwTFMzVi9mZmZyOWpZMklEcjdIYTdObS9lTEVtYU1HR0NrYysvcUtpb3kxMFozZG16WjArM2hhT2ZmdnBwalJ3NVVxbXBxWEk2bmRxN2Q2K2lvNk9EZmc0SkNRbUtpb295dnArbXBpYmw1K2NyTVRGUlE0WU1DVHArUWtLQ0pOL2ZnYnk4dklDMjh2SnlsWmVYUzVKR2pScWw0dUppNWVibWF2RGd3VUVEZEE2SFE0c1hMMVpyYTZ2dXVPTU9qUmd4b3ZzUEFRQUFBR2lIQUFFQUFFQ1lPSEhpaExLeXNveGpmM0JBa3E2NjZxcWdpOHZOemMwNmR1eVk0dVBqTlhUbzBLRGp0bjhUdnJHeFVaR1JrVWJLb3ZZTCt6dDI3SkRiN2RhRUNSTjA1NTEzQm95eGVQRmlGUlFVNk10Zi9uTFErL1EweDMxdlNraEkwUGUvLzMxSnZwMER2LzN0YjNYVFRUY1pSWUkvK09BRGJkdTJUVWVQSHRYKy9mczFlUEJnMWRiV2F2djI3YnJ1dXV0a01wbmtjRGgwK1BCaEpTVWxkWm5IZnQrK2ZWcTVjcVhhMnRvVUZSV2xCeDU0b05QUC9kcHJyMVZLU29yZWZ2dHQ3ZCsvWHlkT25OQWRkOXloTVdQRzlQNkhFSUtycnJyS3FHSFEzTnlza3BJU0pTUWtLQ01qUTVMdmJmM1MwbEp0MmJKRlZxdFZNMmJNMFByMTY3VnExYW9PZWZOWHJseXA2dXBxcGFTazZJNDc3akRPeDhmSG45ZnpWVmRYcTdTMHROdlBYNUlpSXlNMWJkbzBTYjRBeDk2OWV6VisvSGhObmp4WkJRVUZHalJvVUljQ3hQUG56NWZrU3krVm41K3ZDUk1tYU5hc1dWM2VaOWl3WWZyUmozNGt5WmR5YWVYS2xicmhoaHQwMDAwM1NaS09IVHVtTld2V0tDNHVUb3NXTFFvYTVGbStmTG5PbkRtamFkT21hZXJVcWFGOUdBQUFBRUE3QkFnQUFBREN3TWNmZjZ3Tkd6WW9KeWRIZDk1NVo0ZWFBemZjY0VQUTY0cUtpblRzMkRGbFpHUVlpNkNkYVcxdDFlOS8vM3RKMHFKRmk5UzNiMStqcmJtNTJVZ1hNMzM2ZENQWHU1OC9BR0MxV2p1MFhTbGFXMXNWR1JtcE8rKzhVOGVQSDllSEgzNm9YYnQyYWZMa3lkcTRjYVBzZHJ0bXpKZ1JFSmp4cTZ1cjA5cTFhNDIwUmYzNjlkUDk5OSt2bEpTVUx1K1psWldscDU1NlNuLzYwNTlVVmxhbUpVdVdLRGMzVnpObnpqUVd3cHVibTdWNjllcUE2MnByYXlYSktGemNYazlTU2JWMzk5MTNHei8vN1c5L1UwbEppYkt5c3JSdzRVSkp2clJETDczMGt0eHV0KzY0NHc1Tm5UcFY1ZVhsT25EZ2dENzk5Rk5ObXpaTlhxOVhxMWF0VWw1ZW5xS2pvL1hnZ3c4R3BEanExNitmRmkxYTFPTzU1ZWJtYXVuU3BlcmZ2MytQcnZlLzRUOSsvSGlkUG4xYXExZXYxcTIzM3RvaFFPRG5UMHZVMmU2QjlzeG1zL0c3N3ErUjBQNWNRa0tDb3FPakZSTVRvelZyMW5TNHZyVzFWWVdGaFRLYnphcXRyZFhiYjc5dHROMTAwMDNxMTY5ZnlNOEpBQUNBOEVXQUFBQUFJQXowNzk5ZmtaR1Iyck5uajRxTGkvWGxMMzlacWFtcEtpb3E2cklZcmI4b2EyVmxaZEJGU2orYnphWXBVNmJJWnJPcHVMaFlMNy84c3I3MHBTOFpiM3R2MmJKRmRydGR3NGNQRHdnY1hBa2FHaHIwekRQUEJKemJzR0dETm16WUVIQnUvUGp4R2pObWpHSmlZdFNuVHg5dDI3Wk5IM3p3Z2F4V3F6WnYzcXo0K1BnT2IzbmI3WFp0MnJSSm4zNzZxVnd1bHlUZlluRlVWRlNIUmYydVJFWkdLaUVoUVkyTmpUcDI3SmlPSFR1bUlVT0dhTmFzV1lxUGorLzBPNjZvcU9pUUZzai9CdnVGYUorV3liOGJ3dXYxS2pJeVVpTkdqREEraDd2dnZsdG56cHpSQng5OElJdkZvdE9uVHlzdkwwK1JrWkY2K09HSGxaNmVmc0Z6a1dRRUdmeTFDRUxSMHRLaS9QeDhwYWVucTMvLy9rYnFuL2FjVG1mQW1DZE9uSkRGWWxGeWNuTFFGRnArRm91bDAzUlFmb01IRDlhTUdUTzBkdTNhRHQ5UmV4NlB4eWlrN0RkeDRrUUNCQUFBQUFnSkFRSUFBSUF3TUdyVUtIM2pHOS9Rbi83MEoxVlVWT2psbDEvV0F3ODhvS3FxS20zYnRxM2I2MnRyYTd2c0Z4MGRyVnR2dlZWZis5clh0R3paTXUzYnQwOUxsaXhSV1ZtWlpzMmFwWmt6WnlveU1qSWd4ZEdWSWpvNlduUG16RkZ0YmEwMmJkb2tyOWVyRVNOR0dJV2Q5Ky9mcjRLQ0Fra3lGbjJqb3FLMFlNRUMvZjczdjlleVpjc2tTZlBtemV0UUVIalpzbVhHcm9IazVHVE5temRQSDN6d1FZY0N1YUdZT25XcXhvd1pvNVVyVjZxc3JFeUZoWVZ5T3AxS1Nrb3lVdGxJdmdMSXp6Ly92RnBiV3dOUzJ2aWR1N3VrcDVxYm0xVlVWQ1JKS2lnbzBQUFBQNjlISDMxVS9mcjEwNE1QUGhpUUxpb21Ka2FQUHZxb1hubmxGU01nNGk5STNkbGIrdWZqZkFJRXVibTVSa3Fzemh3K2ZGanZ2UE5PaC9PLytNVXZ1aHg3eUpBaGV2enh4ME9leTRJRkN3SUtpZS9Zc1VNZmZmU1JGaTVjcUpFalJ4cm5OMjNhcEkwYk40WThMZ0FBQUVDQUFBQUFJRXlrcHFicWlTZWUwT0xGaTFWVFU2TStmZnBvNk5DaHV1NjY2M3J0SGxhclZRc1hMbFJpWXFKUjROZmxjc2xtcy9YS20rbGZOUDhpYm1GaG9UNzY2Q09scEtTb3FxcEtYcTlYZVhsNXV2WFdXL1hZWTQ4RnZkYnBkTXBtczhsdXQ4dGtNaWsvUDE4REJ3NE1lSE44enB3NU9ubnlwSzYvL25wTm16Wk5WcXRWWC92YTE0emkwRDFoc1Zoa3RWcjF6VzkrVTNsNWVhcXFxakxxRjdSUDI1U2JtNnZXMWxaSmdTbHRlc3UrZmZ1TVFzMEpDUW1xcnE3V0cyKzhvVWNlZVVRREJnd0k2TnZTMHFKdDI3WUZMTnc3SEE3dDNyMWJrWkdSUVZNc2VUd2VPWjNPa09kanRWb1ZIeDh2U1YyKzFkK2UxK3ZWOXUzYlpUS1pORzdjdUU3N3BhU2thTktrU1pKODZiakt5OHMxWk1pUWJsTkRwYVdsZGRyVzBOQ2czTnhjWFh2dHRRSFAwUDU3OHRjanNObHNBZWN2WmEwT0FBQUFYSmtJRUFBQUFJUVIveHZiVFUxTlJrRlp5YmVvVzFKU2NsNWp6cG8xSytETmVKUEpwRGx6NWlnMU5WV2pSbzFTYlcydDNudnZ2UzdIcUs2dWxpU3RYcjA2SU9mOHVSWXRXdFR0NG10dmNqcWRXcjkrdlQ3OTlGT05HVE5HMDZkUDE0c3Z2cWo2K25yVjFkWHAxVmRmMWNpUkkzWHJyYmNhcVpPYW01djE4Y2NmYTlldVhaS2s3T3hzSFRseVJOdTNiMWRlWHA0bVRKaWc4ZVBIS3pNelU4bkp5ZnJCRDM1ZzVLQ1hMdndOZnBQSnBQSGp4M2ZhN3E4RjRYKytiZHUyYWNxVUtVRnJJNXlQM2J0M0t5b3FTbTF0YlVwTFM5UGN1WFAxeHovK1VYLzR3eC8wclc5OVMwbEpTYkxiN2RxNmRhdVJlc3BtcytuV1cyK1YwK25VMXExYnRXUEhEdTNjdVZQRGh3L1hpQkVqTkhUb1VPTjdQM0hpaEZIckloUUxGaXpRNk5HakpmbFNabm05M202ZjljaVJJNnF0cmRXQUFRTmt0OXRWV1ZscEJCZWFtNXRWV1ZrcHliZTc1SjU3N3BFay9lWTN2NUVrM1hQUFBlZjlPN3A3OTI1amwwcDJkbmFuL2Z3QnBONzZ6Z0FBQUJDK0NCQUFBQUNFR2F2VkdoQWNrS1NqUjQ4YUJWbDc2c1liYit5UU9rZnk1VUdYZk9tSlNrdExReHJyM0lLNTUvTG42Yi9ZM0c2Mzh2THl0SDc5ZXRYWDErdUdHMjdRN05tempWencxMXh6amFaT25hcU5HemRxKy9idE9ucjBxSjU4OGtubDVlVnAxNjVkY2pxZGlvNk8xb0lGQ3pSaXhBaFZWRlJvNmRLbEtpa3AwZGF0VzdWdDJ6WTk5ZFJUNnRldlgwQnc0R0k3ZXZTb1NrcEtGQjBkcmRiV1Z1M2N1Vk11bDBzblQ1N1V3b1VMTDNndXg0NGRVMWxabVNaTW1LRGMzRnhKdm5RNjgrZlBWME5EZytycjYvWEpKNTlvLy83OWNqcWRzbGdzbWpScGttYk9uS21FaEFSSnZsUkptelp0MG80ZE8zVDA2RkVkUFhwVWtqUjY5R2c5OE1BRHN0bHN5c2pJQ0xodlMwdUxHaG9hRkJNVFk0empGeDBkcllpSUNNWEd4cXE1dVZrTkRRMUtURXpzOGpuODMzTnhjYkYrK2N0ZkJyUnQzYnBWVzdkdWxTU2xwNmZyMjkvK3Rpb3JLMVZXVnFaKy9mcUZIQnhvYTJ2VGtTTkhkT2pRSVIwN2RreVNMNEFSSFIydGNlUEdLVFkydHROci9UczBndjI5QXdBQUFIcUNBQUVBQUVDWXNkdnRuYWFWZWZqaGh6VjQ4T0NReG5uMTFWZURGbTQ5VjJabVprQU9mRWs2ZGVxVTNuenpUV1ZsWmVtaGh4NHl6aTlldkZnRkJRV2R6dU5DMzY0UFZWNWVucFl0VzZha3BDUTk5dGhqUnFxZTltSmlZblRiYmJkcDBxUkpPbmJzbUZKVFUzWDQ4R0c1WEM3bDVPUm8xcXhaeG1KMWVucTZubnp5U1IwK2ZGaWJObTNTd0lFRE94U1JyYW1wNlhhblJYY3NGb3UrK3RXdkJtM3plcjM2K09PUEpVblhYbnV0Tm0vZXJNbVRKK3ZNbVRNNmVQQ2dXbHRiOWVDREQxNVF5cUVOR3piSWFyVXFPenZiQ0JCSTB0aXhZL1g2NjYvcmd3OCtrT1Q3SHFkT25hcHAwNloxQ0ZiRnhzYnF0dHR1MDR3Wk01U1hsNmZjM0Z5VmxwWWF1ZllIRGh5b2IzM3JXd0hYZlBycHAxcTdkcTNHakJtanUrNjZLK2pjVWxOVDFkemNySXFLaW00REJObloyUjJDRUFVRkJkcTZkYXNtVEpoZ3ZOM3YvMzA4ZnZ5NEpOL0MvZkxseTdzY2U5aXdZUm96Wm94Mjc5NnR0V3ZYQnJTTkh6OWU4K2JONnpaUTQzQTRKQkVnQUFBQXdJVWpRQUFBQUJCbS92S1h2OGpoY09qMjIyOVgvLzc5TDhvOVB2NzRZOVhWMVduNjlPbkt5TWpvc09qczhYZ2srZDd1RHBaRC9keWM2MSswbkp3Y09Sd09qUmt6Um1hejJjalpIeGtacWJ2dXVrc1pHUm5HdWRqWVdFMllNRUVlajhjb1JPelBNZS92NDVlVmxhVVJJMFlFdmFmVDZUU0srNTZ2cmhhV2QrM2FwVE5uem1qVXFGSEcvQ0lpSXZUd3d3L3J6VGZmVkdGaG9WNS8vZlVlRmM5dGIvLysvU29xS3RMRWlST0Rwb202NXBwcjFOTFNvcHljSEdWblp4dDk3SFo3MFBFc0ZvdHljbkkwY2VKRW8yYkdoVWhQVDllcFU2ZFVVVkdocTYrK3VzdStLU2twSFhZQ05EYzNTL0lGR3M3OUR2MXY5RmRVVkJpN0R6b1RGUldsTVdQR3FFK2ZQa3BQVDFkT1RvN2NicmZXclZ1bnhNVEVrSFp4dExTMFNQcmlBbVlBQUFENCswV0FBQUFBSUl4NFBCNFZGUlhKYnJjSEZJYjFlL1BOTjN2bFBpZFBudFRKa3ljMWNPREFEbTlpUzJkckRzVEZ4ZlhLL1M2R0tWT21hTTJhTmRxMmJWdXZqcnRnd1lJdWF3U2twYVhweVNlZjdOR1lYcTlYLy9tZi85bHBlME5EZzlhdFd5ZVR5YVJaczJZRjFKdUlpSWpRZ3c4K3FEZmVlRVA5K3ZVNzc4Q01mL3pwMDZjYkM5anRUWmt5UlZPblR0V0JBd2YwODUvL1BPUnhCdzBhcENlZWVPSzg1dFRld0lFRHRXdlhMaFVWRlduYXRHa1hQRjU3MTExM1haZkZqRStlUEtsMzNubEhack5adzRjUGx5U05HREZDMTF4empTUnB6NTQ5QWYwM2I5NnNqejc2eURoZXNtU0psaXhaWWh6N2F4RDg5cmUvRGJqT2YvNnR0OTZTSkQzMDBFT2RCcVFBQUFBQWlRQUJBQUJBV0RsejVvenNkcnVzVnFzR0RSclVvVDBuSjBmSnlja2hqYlY5KzNZMU5UVjFPTy8xZW8yYUExZGRkVlhRYS8zdC9qZlpMMWZEaGcwTDZZM3Vnd2NQcXFhbVJsT21UT2syN1l1L21IRm5UQ1pUanhmcC9XK3dCK1AxZXJWMDZWSzF0clpxMHFSSjZ0dTNiNGVDMUZGUlVYcjg4Y2NWR1JsNTNvVnZNekl5bEpXVnBiUzBOSjA2ZGFwRCs3bmpKaVFrZEptdjMrRnduSGZoN0dEOEthdE9uandaVXFIaWN6bWRUa2xTU1VtSjFxOWZyK3JxYXRYVTFPaVdXMjdSMVZkZkxhdlZHblRNeXNwS3JWeTVVbDZ2Vi9mY2M0K1Jyc3Bpc1hSNnI4VEVSR1ZsWlFWdGM3bGN4azZUMk5oWXBhZW5kenBPVEV4TXlNOEhBQUNBOEVTQUFBQUFJSXljUEhsU2t1K3Q3R0FMMmVQSGo5ZVFJVU5DR3V2QWdRTkJBd1JsWldWeU9CeUtqbzRPdW5qcGRydU5vcXpCZ2hUQlZGUlVxTFcxTmVUNkNMMWx4SWdSeGh2WWUvYnNVV1ZscFc2KytlWU9uMTE1ZWJscWFtbzBZOFlNeGNmSGY2Rno3RTVOVFkwS0Nnb1VGeGVuMmJObmQ5b3ZXRnFnbnJqKyt1dTdYS3crMTZoUm96cXRGeUQ1RnRiUExSQjhJZnhwZzZxcnEzWHExS2tPd2F0dDI3Yko0L0VvT3p0YmUvZnVWVjFkbmVycjYxVmJXNnZhMmxxalFQYWhRNGQwNk5BaFNiN2RGekV4TVNvc0xOU2FOV3QwMTExM0JZemIxTlNrTjk5OFU2MnRyWm8xYTVaeWNuSkNtdXZZc1dNMWR1ellvRzMrWFJDU0wxaXdjT0hDeSs1M0RnQUFBRmNPQWdRQUFBQmh4QjhnQ0ZaMFYvS2xHQXIxeldyL2d1bTUvRytQRHh3NE1PaFllWGw1YW0xdFZVSkNnakl6TTBPNlYxRlJrVmFzV0tGYmJybEZNMmZPbE9RTFVBd2JOdXlDRjdaRHRYLy9mdVhuNTJ2NjlPbWQ3aEpZdlhwMWx6c09icnp4eG01M0VQUzJsSlFVRFJzMlRGT25UbFYwZFBSRnUwOW51MFV1QmFmVHFhcXFLdFhVMUtpNnVscjkrdlhUMVZkZnJlenNiRzNjdUZHNXVia2Q1bnY0OEdFVkZoWXFQajVlVzdac01lcEhXQ3dXOWVuVFJ4YUxSZVhsNVJvOWVyUW1UNTZzbEpRVUpTWW15bVF5YWZueTVTb3ZMOWRycjcybWE2KzlWck5uejFaRVJJVGVldXN0MWRiV2F2TGt5YnJwcHBzdStMa2FHaHFNUXRNelo4N1UzLzcyTjYxWnMwYUxGaTA2NzUwZkFBQUFDRzhFQ0FBQUFNS0V5K1ZTUVVHQkpIVzZTMkRvMEtGS1NFZ0lhYndEQnc1MEtNSXJuUTBRQkh2YnY3VzFWZXZYcjVja1RaMDZOZVJGVGY5T2hkallXRW0rSU1PNzc3NnJ0TFEwUGZUUVExMm1xdmtpK1hkR2RHYml4SWxmMEV3Q0xWeTQwUGpzZXVLVFR6N1JqaDA3Z3JaMVY0ejNZbks3M1dwc2JEVGU3aThzTEpUays1MDhmUGl3R2hvYUF2clBtVE5IVjE5OXRTWk5tcVJObXpacDc5Njltamx6cHBLU2tvdytWVlZWa3FSKy9mcnBycnZ1a3MxbVUxcGFtdnIwNlNPejJhdzllL1pvMmJKbHlzek03QkJndS9mZWV6VjA2RkN0V2JOR24zMzJtWTRjT2FLVWxCU1ZsSlJvMUtoUnV2UE9PeS80bVd0cmEvWFdXMitwdWJsWk9UazV1dVdXVzFSU1VxSURCdzdJWnJOcDNyeDVScEZ2QUFBQUlGUUVDQUFBQU1MRWlSTW41SEE0WkxQWk9uMXpmOXEwYVNHbkdEcDkrblNIQUlIWDZ6VVdhODk5UTl2dGR1dTk5OTVUZlgyOUVoTVROWG55NUpEblhsTlRJK2xzellKaHc0WnB3SUFCS2k0dTFpdXZ2S0tISG5vbzVIUkZGOVAzdnZlOXl6TGR5L2tFQjZSTEd3UUlwcVdsUlMrKytLTHE2K3VOZ3J6dE5UYzNTL0xsOEU5SlNWRnljckpTVWxJMGN1UklTVkpTVXBJbVRweW96ejc3VE11WEw5ZWpqejRxazhta2hvWUdOVFEwS0RvNldxbXBxZWRWRzJQczJMRWFObXlZM24vL2ZlM2R1MWROVFUyeVdxMmFPM2Z1QlMzY2U3MWU3ZDY5V3g5KytLR1Jac3NmY0xqMzNudjF1OS85VG52MjdGRjlmYjN1dU9PT0hxVjVBZ0FBQUFnUUFBQUFoSW1qUjQ5SzhpM2NkMVVnOVZ4ZXIxZk56YzJ5Mld5eTJXeVNmQXZIMWRYVmttU2NrM3oxQjVxYm0yV3hXQUtDRUMwdExYcnZ2ZmQwN05neG1jMW16WjgvUDJnaFh2OUNkbjUrdmpJek0yVXltVlJmWDY5ang0N0paRElwSXlQRDZQZjQ0NC9yM1hmZjFlSERoL1hHRzIvb2dRY2VNT29GWENpdjF5dUh3eEZ3enVQeFNQS2xyN0hiN1IzNmQ5YldHWnZORm5RSFJVVkZoZjcxWC8vMWZLYmQ2eFlzV0tCUm8wWUZiVnUyYkprT0hqeDQzbU1mUG55NHl3REV1WisvNUN1NmF6S1o1UFY2RlI4ZnI5VFVWS1drcEJqL1RVNU9Wbkp5Y3BlRm9tZlBucTM4L0h3VkZCUm95WklsbWpkdm5uYnYzaTNKOTNmalFsTDF4TVRFYU1HQ0Jjck96dGFLRlN2VTFOU2tsMTU2U2JmZmZudVg5UWNhR3hzbEtTQTlsY1BoMEw1OSs3Umx5eFpqZDhPNGNlTjB6ejMzR0gvbjR1UGo5Zmpqait1MTExNVRRVUdCZnYzclgydjgrUEVhTzNhc3NyS3lRaXF3RFFBQWdQREd2eGdCQUFEQ2hEOUFrSldWMWVOcm4zdnVPV1BCMW1LeHlPMTJTL0xWR1dpL0dPdFBzZE92WHo5RlJFVEk3WFpyejU0OSt1U1RUOVRZMkNpejJheUZDeGQydWt2aDZxdXYxdDY5ZTdWNTgyWnQzcnc1b0MwN096c2doNzdOWnRNRER6eWdKVXVXNk9EQmcxcThlTEdlZlBKSjlldlhyOGZQZDY3UzBsSzk5TkpMUWR0KzhZdGZkSHJkYzg4OUYvSTlubjc2NmFEMUNDSWlJczdyR2Z5RmEzdVQxV29OR3NpUmRNSHBiUHh2N2ZmVVY3LzZWY1hFeEFRRXBub2lKaVpHRHovOHNQNzR4ejhhS1luOHY4OWp4b3c1cnpIUE5YTGtTRDM5OU5OYXZueTVqaHc1b21YTGxxbWhvU0dnRHNIR2pSdjE2YWVmeW1henFiNitYcExVdDI5ZnRiYTJhdFdxVlRwNjlLZ1JiRXBNVE5UY3VYT0R6aThwS1VsUFBmV1VWcTllclgzNzlpazNOMWU1dWJucTI3ZXZubnJxcVI0RkF3RUFBQkIrQ0JBQUFBQ0VBYmZiclp5Y0hCMDllalRrRkVKK0pwTkoxMXh6VGNEYjNoYUxSWDM3OWpVS0J2djUzM1QycC92eGVEemF2bjI3R2hzYmxaU1VwUHZ1dTYvTFZFRGp4bzJUMCtuVThlUEhqWUJFUkVTRU1qSXlkUDMxMTNmb2J6YWJkZDk5OTJuSmtpV0tqWTN0bGVDQTVOdWhNRzNhdEY0WnF6TXhNVEZCei9mcDAwZFBQUEZFajhaeXU5MTY1cGxuZW1OYXZjWmtNblg1TnY2a1NaTTBkKzdjVHR1cnE2djE0b3N2ZGpqZnZtN0ErZkl2bnE5ZnYxNkhEaDJTeStWU1RrNU9yd1VJSk4vdjBFTVBQYVJkdTNacHg0NGR1dTY2NndMYVUxTlQxZExTb3BhV0ZsbXRWbzBkTzFhalJvMlN5V1JTWEZ5YzdIYTdrcE9UTlczYU5PWGs1SFM1S3lJbUprYjMzWGVmSms2Y3FFOC8vVlNGaFlXYVAzOCt3UUVBQUFCMDYvejN6d0lBQU9DQ2xKYVdmc2ZyOWI1d3FlZlIyK3JxNnVUeGVKU2NuQ3pKRnpRNGV2U29KaytlM09VaTU0Vnd1OTB5bTgwWGxCN21Vdk9uTlRLWlRPZjlkand1VDE2dnQ4UHZwdGZybGQxdU43N3Y5dTB1bDB0RlJVWEt5c282cjkvcGxwYVdUZ05RRjR2WDZ5MzBlRHl6QncwYVZQQ0YzaGdBQUFBWGhCMEVBQUFBNkZYbnZ1R2RtcHFxMU5UVWkzclB2NGMzcFUwbVU2ZnBmSEJsQzdiSWJ6S1pGQlVWRmJTLzFXcnQ4VTZmOXI3bzRBQUFBQUN1WEJlV09CUUFBQUFBQUFBQUFGeVJDQkFBQUFBQUFBQUFBQkNHQ0JBQUFBQUFBQUFBQUJDR0NCQUFBQUFBQUFBQUFCQ0dDQkFBQUFBQUFBQUFBQkNHQ0JBQUFBQUF2YUMrdmw1ZXIvZFNUME1PaDBQbDVlV3FycTd1dEU5YlcxdElZN1cxdFgxaHo5VFMwaUtuMDltamErcnE2bFJaV1htUlpnUUFBQUQ4L1NOQUFBQUFnTERoOVhybGNEalUwdEtpdXJvNlZWUlU2UFRwMHpwKy9MZ09IRGpRN2ZXTEZ5L1dzbVhMMU5UVUZIRCt5SkVqZXVHRkYvVGhoeDllckttSDdQVHAwL3IxcjMrdHQ5OSt1OU0rNzd6emp2N25mLzVIZS9iczZYS3NkOTU1UnovOTZVKzc3ZGVldytFSU9ONnhZNGQrL09NZjY3UFBQalBPdVZ3dU5UUTBCUFQ3OE1NUDlSLy84Ui9hdDI5ZnlQZGF2SGl4ZnZuTFg0YmNId0FBQUVBZzY2V2VBQUFBQU5CVFhxOVhiNzMxbGx3dWw3eGVyendlanp3ZWo5eHV0L0ZmL3grWHkyWDgxK1Z5ZFRudUQzLzRROFhGeFFWdDI3ZHZudzRkT3FTMHREUkZSVVVGdEEwYU5FaVJrWkhhc21XTGhnd1pvdUhEaDRmMEhDZFBudFRxMWF0RGUraDJ6R2F6bm5ycXFSNWZKMG5OemMwNmZ2eTRQQjZQK3ZidDIyay91OTJ1d3NKQ3VWd3VaV1JraERUMm1UTm45T2MvLzFuWFhYZWRicmpoQmttK1lJRFQ2WlRiN1RiNnJWMjdWbmw1ZVhyZ2dRYzBkT2hRU1ZKeGNiRzhYcTh5TXpQUDY3bjhDZ29LdEgzNzl2TzZkdWJNbVJkOGZ3QUFBT0JLUW9BQUFBQUFWeHlUeVdUc0FPaXFqOVZxbGRWcVZVUkVoS0tqbzQyZjIvL1hack1aZnpvTElOVFYxV25WcWxXU3BEdnUrUC9zM1h0OEZQVzVQL0RQTTd1YkJCSkNDQ0FJSW5kVUVGRkVBVUhGVzYyM1lwVm9BWlBNSkRaYWU5Q2ZyVzA5cCsweDltNlB0ajFTdGVXVTdJWW9TcVBncFY2NGxadWlnbElVVUtBQ2lRZ29jZ3RKZ094bG50OGZPN3R1TnB0a0V5NFI4bm4zeFN1N005K1orZTRHeTh6MytYNmY1NFpvOENIQzVYTGh1dXV1dzRzdnZvZ0RCdzZncnE2dXlmNm5wS1JBUkJBS2hScXNSamh5NUFpQ3dTRGNibmVEUUVTRVlZUVhBcTlidHc2clY2L0cwS0ZETVdiTW1DYXZHZkd2Zi8wTHRtMmpiOSsrNk4yN2Q2UHRObTdjaUdBd2lCNDllaVE5YUo2Wm1ZbGdNSWdGQ3hhZ1Y2OWUwY0gvV0I5KytDSGVmZmRkWkdWbDRmVFRUd2NRRGticzNyMGJHUmtaNk5hdFcxTFhhc3orL2Z2eDhjY2Z3K1Z5UmIrbjVrU0NTaGRkZE5GUlhadUlpSWlJNkdUREFBRVJFUkVSblpUeTh2SVFEQVpoR0FaY0xsZTlQeDZQQjNWMWRYai8vZmN4ZXZSb3VOMk4zL1llT0hBQWl4WXR3bVdYWFlaT25UbzEyQjhNQmpGbnpod2NQbndZQU9EeitacnMxOHN2djR5WFgzNjV5VGJmKzk3MzBMdDNid3djT0JBUFB2aGdkUHVSSTBmdzJHT1BJUmdNSWljbkI4T0dEV3Z5UEZWVlZkaTZkU3U2ZCsvZVpMdklLZ29BMFZRL0YxMTBVWU5BUmlSd0FRRHZ2LzgrQUdESWtDRTRjT0JBbytkT1QwK0h4K09KdnI3bGxsc3dhOVlzbEplWDQvNzc3Ni9YZHZmdTNaZzNieDQ4SGcrbVRKbUNqaDA3QWdEKy9lOS9RMVdUWG5tUmpDdXV1QUlUSmt4SXF1M0NoWGtub3dRQUFDQUFTVVJCVkF1eGJObXlZM1p0SWlJaUlxS1RCUU1FUkVSRVJIUlN5c3JLd3FwVnE1Q2Ftb29SSTBZMDJQLzg4ODlqNDhhTjJMOS9QMjY4OGNhRTUvRDcvWmc5ZXpaMjd0eUpxcW9xRkJZVzF0dXZxbmpoaFJld2ZmdDJBTUQ0OGVPamcrSHhsaXhaZ2k1ZHV1RDg4ODl2dHUrSkFoRUFzR3paTWh3K2ZCaERoZ3lKQmdkVUZSczJiRUJXVmhiT09PT01acytkeU1LRkMvSFdXMi9WMi9iODg4ODNhSGZmZmZlaGUvZnUyTDkvUDdadTNRb0FXTEZpQlZhc1dOSG91U2RObWxUdk13OFpNZ1JYWDMxMU5PMVNyRTZkT21IZ3dJRzQ4TUlMNjYxSzJMaHhJNER3eW9qRzZoMTA3TmdSWjU5OU5yWnMyUklOYkVTS0xYLzAwVWNBME9CNlJFUkVSRVRVTkFZSWlJaUlpT2lrdEhmdlhyeisrdXV3YlJzWkdSa04wdG5jY01NTnFLaW93RHZ2dklPK2ZmdGkrUERoRGM0eGQrNWM3Tnk1RTFsWldjakp5YW0zVDFYeDBrc3ZZZDI2ZGRGdGwxNTZLZExUMHhQMkp4SWd1T3FxcTFyMWVYYnYzbzJWSzFmQzQvSGdwcHR1aW03ZnNHRURubnZ1T1p4MjJtbTQ1NTU3bWx3TjBaeU1qSXpvclAxWSsvYnRxNWRlNmUyMzN3WUFaR2RubzNQbnpnblB0WFBuVHRUVjFjSGxjZ0VJRDlaSEJ1b3pNek54NE1BQnJGbXpCanQyN0FBUUxwN3M4WGd3ZE9oUUhENThHR3ZXck1FNTU1d0R0OXNkRFJDODk5NTc5WW9aeCtyVHB3L09QdnRzdlBycXF3MVNTODJlUFR2YTM4c3V1eXpwNzRPSWlJaUlxTDFqZ0lDSWlJaUlUa3BkdTNiRkxiZmNnamx6NW1EMjdObTQ4ODQ3b3pudEFhQkxseTZZT0hFaTVzeVpneGRmZkJHOWUvZEdkbloyZFAvQ2hRdXhmdjE2ZE9qUUFhWnBJak16TTdvdkdBeWl2THdjR3pac1FFWkdCcnAwNllMdDI3ZmowVWNmYmJKUDI3WnR3OE1QUDl4a20vdnZ2Ny9ldFNMWGUrR0ZGeEFLaFhEZGRkZWhTNWN1MFgzRGhnMUQzNzU5VVZsWmlXWExsclU2QUFHRUF4emp4bzFyc1AzeHh4K1BEcm9mT25RSXExZXZob2dnTnplMzBmUkZmL25MWC9EWlo1OUZBeGJWMWRXWU8zZHVvOWRldTNZdDFxNWRXMi9idEduVFVGRlJnU05IanVDc3M4N0NCUmRjVUcvLzRzV0w4ZVdYWCtMYWE2K04xa3U0N0xMTFVGdGJDd0JZdVhJbHFxcXFjTjExMXdFQU9uVG9BTnUyQVlRRE5zbW1EWW9jUTBSRVJFVFUzakJBUUVSRVJFUW5yZUhEaDJQWHJsMVl2bnc1eXNyS1VGUlVoS3lzckhyN04yellnUFhyMStPTk45N0FsQ2xUQUFDclZxM0NzbVhMNFBGNGtKZVgxNkF3N21lZmZZWU5HemJBNC9FZ056Y1h5NWN2QndDTUhqMjZ5UlJEV1ZsWnphWVlTa2xKcWZjK0ZBcmhwWmRld280ZE96Qm8wQ0NNSGoyNjNuNFJ3Y1NKRS9IRUUwOWcrZkxsT08rODg1cXRPWEEwVnF4WWdVQWdnR0hEaGpWNUhWVUZnT2dLZ3F5c0xGaVdWYS9OQng5OEVFMFpOSGJzV0p4MTFsblJHZ2NBMExsejUraHFoVDU5K3VEY2M4K3RkL3lDQlFzQUFCZGNjQUV5TWpJQW9ONzMrOEVISDZDcXFxcGUwQ095QWlFN096dnBnc2U3ZCsvRzNyMTdrMnBMUkVSRVJIUXFZWUNBaUlpSWlFNXFWMTk5TmJadjM0NXQyN1poL2ZyMUdEOStmTDM5Tjk1NEkzcjE2b1d4WThjQ0FDb3JLL0hLSzYvQU1BeE1uandaZmZyMGFYRE9mdjM2WWV6WXNUam5uSE9pTTllQjQ1TmlxTFMwTkpydi80d3p6c0NTSlV0UVhWMk4ydHBhMU5UVW9LYW1CdFhWMWRFaXc2Ky8vanJ5OHZKYWRJMWs3ZHUzRDIrLy9UWU13MmoyYzBSbTNVY0NCQjZQSjVybVNWV3hhTkVpckZtekJtNjNHOEZnRUx0Mzc4Wm5uMzJHMjIrL1BSckVlZmZkZDdGbnp4NEF3UDc5K3h0Y283cTZHbTYzdTlIdnZDa2pSb3hJV0tSNCtmTGxPSFRvRUw3NXpXOUd0LzM3My8vRzFxMWI2NjB3SVNJaUlpSnFEeGdnSUNJaUlxS1RtbUVZdU8yMjI3QjkrM1lNSFRxMDNyNFBQL3dRcjd6eUNpNisrT0xvelA4enpqZ0RGMTU0SWZyMjdZc2hRNFkwZXQ0YmJyaWh3YlpJallER0hEaHdBRXVYTG0yeXYyUEhqcTFYVERjeU14NUF3bVBUMDlQUnRXdFhaR1ptWXR1MmJkaThlVE0yYmRxRXM4NDZxOG5ydEliSDQ4SElrU1BoZHJ2UnZYdDNWRmRYTjFwUU9SSWdpSytKVUZOVGczbno1bUhUcGswWVBIZ3d6anp6VEN4ZXZCaEhqaHpCamgwNzhNUVRUMkRTcEVubzA2Y1BGaTFhRkQwdVBrQlFYVjJOUUNDQWJ0MjYxVnQxY0xUV3JsMkxmZnYyMVFzUURCNDhHSU1IRHo1bTF5QWlJaUlpT2xrd1FFQkVSRVJFSjcxT25UbzFDQTRBNGR6K2h3OGZodC92ajI1enVWeTQrZWFiVzNXZGxTdFhOcmwvLy83OXplYTlIemx5WkwwQXdhV1hYZ3FYeTRYTXpFeDA2dFFKbVptWjhIZzhPSExrQ0xwMzc0NmVQWHRHMjc3eHhodDQ4ODAzc1czYnR1TVNJT2pVcVJPKzlhMXY0Y2lSSS9CNnZUaHc0QUR1dXV1dWhEUDRJeXNhSWlzSVZCWHZ2ZmNlNXMrZmp5TkhqdUM4ODg3RHJiZmVpbmZlZVNmNnVhKzQ0Z3FVbDVlanJLd01sMTU2S1RwMzdveGh3NFpoNjlhdDJMRmpCMVExR2d6WXVYTW5BTlQ3L0MwUkRBWlJWMWZYWUhza05WS2lmVUE0U0dJWVJxdXVTVVJFUkVSMHNtR0FnSWlJaUloT0tvRkFBTUZnTU9tMndGZUJnbVM0M2U1R1Z3azg4TUFEamFhNytkblBmb2IrL2Z1am9LQWdxZXRFbkg3NjZiajExbHZyYmR1OGVUUG16Sm1Ed1lNSEl6OC9QN3A5L1BqeE9PKzg4OUNyVjY4V1hTUEN0dTBtQjgwalVsTlRJU0xZdDI4Zm5udnVPWmltR1EwRXhKNEwrQ3BBc0hEaFFpeGZ2aHh1dHh2WFhYY2RMcm5ra2dZei84OCsrMnpjZWVlZG1EVnJGbFFWa3lkUFJvY09IZkRTU3k5aHc0WU4yTDE3TjNyMDZBRUEyTFZyRjREd2lvL212UDMyMjFpL2ZqMnV1T0tLYU9CaTZkS2xUYTdtK09VdmY1bHdlMjV1N25FSnZoQVJFUkVSZlIweFFFQkVSRVJFSjVXbFM1YzJPMHMvM3VyVnE3RjY5ZXFrMmc0Yk5neVRKMDlPdUcvRmloVk5waGphdjM4L0ZpOWUzT3cxemovL2ZIVHQyaldwL3NUS3lNaW9sNUtvcGViUG40LzU4K2MzMjA1RWtKT1RneWVlZUFMYnRtM0Q2Nisvamh0dnZMRmVtOGhBZk9UN0dETm1ESGJzMklFYmJyZ0JwNTEyR29CdzBNRHRkaU0vUHo4NjhILzY2YWZqbm52dVFVWkdSalNBMEtkUEgyellzQUdmZlBKSnROMG5uM3dDQVBWcVFFVHMzcjBiSDMvOGNUUXQwYXV2dmdvQXFLcXFpdmFyVjY5ZUNZc3NiOXEwQ1hWMWRUanZ2UE1TZnZiTXpNeG12eDhpSWlJaW9sTUZBd1JFUkVSRWRGTEp5TWlJRGtBM1pmZnUzUTIyWldkbk44aVpINjl6NTg2Tjdudnp6VGViUEhiLy92MVlzbVJKczMzcjA2Y1B1bmJ0aWxBb2hJTUhEemJZWDF0YkN5QzhBaUpSOGQ2T0hUdldTMU9Vck96czdJU2Y3N1BQUG91dXRvakl5TWhBVGs0T3ZGNHYzbm5uSFp4NTVwbjFCdFVqcXpnaUt3Z3lNek5oV1ZaMGYyVmxKWll0VzRidTNidmo4c3N2cjVlMko3NnVRYVM0OFlZTkd6QnUzRGdjT25RSWxaV1ZTRTFOclZkRSt2RGh3M2pxcWFld2I5Kytlc2RmZE5GRkdENThPUHIzN3gvOS9zZU1HWU9SSTBjMitLeVBQLzQ0OXUzYmg1eWNuQ2ErS1NJaUlpS2k5b0VCQWlJaUlpSTZxWXdkT3haang0NXRkTCtxWXQ2OGVkaTllemU2ZGV1R1BYdjJSSDltWjJmampqdnVhRFpJRU0vajhTQXRMUTNUcGsxRFdscGFnLzJMRnkrR3grUEJaWmRkbHZUNUFPRGd3WU40N0xISEdtMVhVVkdSY1A5Tk45MkUwYU5ISjluN3I0d2VQUnJqeG8xcnNQM3h4eDlQR0ZBWk1HQUF4bzRkaTVVclYrTEZGMTlFNzk2OW95c2Y0bXNRYk55NEVlKy8vMzcwMk04Ly94eEErUGZ4N0xQUE5qajN1ZWVlaXhFalJnQUlyeXJJeXNyQ3A1OStpajE3OW1ETGxpMVFWWng5OXRuMWZsZXBxYW5ZdjM4L1BCNFB6am5uSEZSV1ZxS3FxZ29USjA2TXRxbXBxUUhRTUFoQlJFUkVSRVFOTVVCQVJFUkVSS2NNMjdieDBrc3ZZYzJhTlJnK2ZEZ0dEeDZNdVhQbll2RGd3VGozM0hPeGRPbFNQUHZzczVnOGVYS0xnZ1NUSmsxcWN2K0hIMzZJdExRMFhIUE5OUzNxcjhmandaQWhReHBzUDNUb0VENzc3RE9rcDZjblRMSFRwVXVYRmwzbmFGeHp6VFhZdUhFanFxcXFVRmxaR1EwUVJGWVFSSUlkVlZWVjBiUkFvVkFJdG0zRDVYS2hxcW9LVlZWVjBmT3BLb0xCWURTVlVNUUZGMXlBSlV1V1JJc3dBK0VnUWl6RE1IRDc3YmRqOE9EQlNFMU54Wk5QUGxudjNBQ2lLeTQ2ZGVxRVE0Y09SUU1aRVpIYUNkWFYxUTArYTNwNk9nc1VFeEVSRVZHN3dnQUJFUkVSRVowU2FtcHFNR2ZPSEd6YnRnMERCZ3pBcmJmZWlnOC8vREM2LzZxcnJzS2VQWHV3ZnYxNi9PVXZmOEh0dDkrZU1FZDl4Sm8xYS9ERkYxOGtkZTI2dWpxRVFpRzgvdnJyU2JVZk9IQWdoZ3daZ295TURPVGw1VFhZdjNuelpzeWFOUXU5ZXZWS3VQOUU4bmc4bURScEV0eHVkN1E0Y21TUVA3SWZDSzlPR0QxNk5JNGNPWUxISDM4Y2h3OGZ4clJwMDVDZG5WM3ZmTE5temNMbXpac2JCRVl1dlBCQ0xGKytITys5OXg2QWNEcWtSTVdDNDRNRzhiNzQ0Z3VJQ0xwMDZZSy8vdld2Q1ZkR0FNQWpqenpTWU5zUGYvakRFeHA4SVNJaUlpSnFhd3dRRUJFUkVkRkpiOU9tVFpnM2J4NXFhbW93Yk5ndzVPVGtORmdoRUNtODI2RkRCNnhldlJwUFB2a2tycjc2YWx4ODhjVUpDdzl2MnJRSkd6WnNTTG9QZ1VBQWI3MzFWbEp0M1c1M3dwVURYMWRubm5sbXZmZCt2ei82T3Y1N2Z1T05OM0R3NEVGY2R0bGxEWUlENjlhdGl3WUg0cytabFpXRmtTTkhSb3RKeDljdFNNYUJBd2R3OE9CQjlPN2RPMXFqd2VWeVljeVlNVTBldDNIalJ1emR1N2RGMXlJaUlpSWlPaFV3UUVCRVJFUkVKNjI5ZS9maXRkZGV3NlpObXdBQTQ4ZVB4N1hYWGdzUlNkamU1WEpoNHNTSnlNN094b0lGQy9ENjY2OWp4WW9WR0Q5K1BFYU5HbFd2dnNDa1NaTnd5eTIzSkR4UFhWMGRGaXhZZ0xWcjE2SkhqeDdZdjM4L1hDNFhVbE5UVVZWVmhURmp4dUR5eXk5UEdIaUk5T05ZR0RWcUZJWU5HOWFxZ3NWSG82NnVEZ0FhZkw1UUtJUkFJQUFSd2ZMbHkvSGxsMTlpL1BqeDZOdTNMejc5OUZQTW5Uc1hhV2xwdVA3NjZ4dWMwN2J0ZW9QMGh3OGZibkcvTm0vZURBRG8yN2R2ZEp0aEdManV1dXVhUE83QWdRTU1FQkFSRVJGUnU4UUFBUkVSRVJHZGRMNzg4a3U4OWRaYldMdDJMWUxCSURJek0zSHp6VGNuUFN2LzBrc3Z4Y0NCQS9IU1N5OWh4NDRkZU9PTk43Qnc0VUlNSERnUVE0Y094Zm5ubjU5d2NOKzJiWHp3d1FkWXVIQWhEaDQ4aURGanh1RGFhNi9GWTQ4OWhyUzBOTngxMTEyWU4yOGUzbjc3Ylh6ODhjZTQ4c29yTVdMRWlLTU9DQVNEUWV6ZnZ4OTc5KzZORG1TUEd6Y09hV2xwQ1lzbU44YTI3ZWpnZml4VmJWRi9qaHc1QWdBTkFoTXVsd3M1T1RtWU1HRUNsaXhaZ25YcjF1SGpqei9HR1dlY2dUMTc5aUFZREdMS2xDbm8xcTFiZzNQKzR4Ly93TmF0VytGeXVSQUtoVEIvL254MDdkb1Y1NXh6VHRMOVdydDJMUUFrVEUxRVJFUkVSRVFOTVVCQVJFUkVSQ2VWSlV1V1lQSGl4UURDYVlNdXVPQUNYSGZkZGVqWXNXT0x6dE9yVnkvY2ZmZmRXTFZxRmQ1ODgwM3MzNzhmbXpkdmhzdmx3cWhSbytxMTlmdjkrUERERDdGaXhRcnMzYnNYUFh2MnhLUkprekJnd0lCNjdUcDA2SUFwVTZiZ2d3OCt3UHo1OHpGMzdsd3NXclFJWThhTXdZZ1JJOUM1YytlRWZRa0dnemg0OENBT0hEaUFBd2NPb0tLaUFnQ3dmZnQyUFByb282aXFxcW8zaU4relowK01HemN1NGJrQ2dVQ2puM24rL1BtWVAzOStVdDlQVTNidDJnVUF5TWpJU0xpL2UvZnV1TzIyMnpCMjdGaVVscGJpczg4K0F4QXVBbnp3NEVFRWc4RjZxWWxlZSswMXJGcTFDaTZYQzdtNXVkaThlVE5Xcmx5SjU1NTdEcE1tVGNMdzRjT2I3ZFAyN2R2eDZhZWY0clRUVHNQQWdRT1Arak1TRVJFUkViVUhEQkFRRVJFUjBVbGwxS2hSV0wxNk5YcjI3SWxycnJrR3A1OStlcXZQSlNJWVBYbzBMcjc0WW16Y3VCRnIxNjdGeElrVEFZU0RBaFVWRmZqb280K3didDA2MU5YVklTc3JDeE1uVHNTb1VhTWFUV01FQUNOR2pNRFFvVVB4NXB0dll1WEtsVml3WUFFV0xGaUF2bjM3WXRDZ1FlamZ2ei9PT09NTXZQenl5L2prazA5UVhWMmRjQmIva1NOSGNPVElFWWdJT25mdWpLNWR1eUk3T3h1OWUvZU90dm4wMDAvUnNXTkhwS1dsd2JadHJGbXpCa0I0TUQ1ZVJrWkd3a0RLdm4zN29rV0hJNnFxcXZEcHA1K2laOCtleU03T2pxNkMyTE5uRC83NXozOENRS1BmZlcxdExWYXRXb1YzM25rSFI0NGNRWFoyTnJwMzd4NnRGYkY0OFdMazV1YWllL2Z1ZVBIRkY3RjI3ZHBvalloQmd3Wmg0TUNCT0hqd0lOYXZYNDg1YytaZzE2NWR1UExLSytGMnUxRlZWWVhVMUZUVTF0WmkzNzU5U0VsSmdhcEdDMFRIMXhzSUJBSW9MaTV1OUhjRmhGTWpFUkVSRVJHMVJ3d1FFQkVSRWRGSnBWT25UcmozM250YmxGcW5PU0tDYzg0NUo1ck9adHUyYlNndExZME9tdmZwMHdlWFhISUpoZzBibG5UaFhJL0hneXV1dUFManhvM0QyclZyc1dyVktsUldWcUt5c2hKdXR4dlRwazFEeDQ0ZGNmRGd3V2dmWW9NQVhidDJqZjdKenM1dVVBdzQ0dTkvL3pzT0hEalFZSHY4NmdZZ25Gb3AwY3FEeHg5L0hMdDM3Mjd3bmN5Wk15ZjZQalUxRllaaFJHc0RHSWFCU3k2NUpMcC8zNzU5K09TVFQ3Qng0MFpzMmJJRm9WQUlxYW1wdU9xcXF6QisvSGg0UEI1VVZsYmlqVGZlUUNnVWdzZmp3Zi85My85aHg0NGRjTGxjdVBubW0zSHV1ZWRHcjMzcnJiY2lGQXJoNDQ4L3h2TGx5N0Y1ODJiY2ZmZmRLQ3NydytlZmYxN3ZjNjVjdVRJYXpCZzVjbVM5ejJFWVJyTnBpaW9ySzZPL0J5SWlJaUtpOW9RQkFpSWlJaUk2NlJ6TDRFQWkvZnYzeDdoeDQrRHhlSERlZWVjaE96dTcxZWRLU1VuQnhSZGZqSXN2dmhoNzl1ekJoZzBia0pHUmdhNWR1K0tpaXk1Qy8vNzkwYlZyVjJSbFpUVWFCR2hLang0OTZnVUkwdFBUTVhUbzBIcUQ5NjJSbVptSjFOVFVhTTJDeUU4UlFZOGVQWER0dGRmV1cwR3dldlZxckZpeEFnQ1FuWjJOQ3krOEVCZGRkRkc5RlF0OSsvYkZYWGZkaFVPSER1R2YvL3duZHV6WWdjek1USHpuTzkvQm1XZWVXZS82SG84SFU2Wk13YkpseTdCNDhXS2NkZFpaY0x2ZDZOT25EMnBxYW1BWUJucjA2SUViYjd3UklvS1ZLMWNpSnllbndYZm9jcmx3KysyM04vbFpuMzMyV1d6WXNLSDFYeFlSRVJFUjBVbXE4WFhSUkVSRVJIUmM3ZHk1OHo1Vi9WTmI5NE5PZmRYVjFUaDA2QkE2ZGVyVTRsb053V0F3K2ljVUNpRTlQVDFoSUtPMnRoWnZ2ZlVXemo3N2JQVHAwNmZKRkV4QXVHRHl3b1VMTVc3Y3VFWnJHVVJzMjdZTmZmcjBhVEtBVWxkWDE2Qm9NcDA0cXJyVnR1MXZuSG5tbVZ2YXVpOUVSRVJFbER3R0NJaUlpSWphQ0FNRVJIU3FZSUNBaUlpSTZPU1VYQUpWSWlJaUlpSWlJaUlpSWlJNnBUQkFRRVJFUkVSRVJFUkVSRVRVRGpGQVFFUkVSRVJFUkVSRVJFVFVEakZBUUVSRVJFUkVSRVJFUkVUVURqRkFRRVJFUkVSRVJFUkVSRVRVRGpGQVFFUkVSRVJFUkVSRVJFVFVEakZBUUVSRVJFUkVSRVJFUkVUVURqRkFRRVJFUkVSRVJFUkVSRVRVRGpGQVFFUkVSRVJFUkVSRVJFVFVEakZBUUVSRVJFUkVSRVJFUkVUVURqRkFRRVJFUkVSRVJFUkVSRVRVRGpGQVFFUkVSRVJFUkVSRVJFVFVEakZBUUVSRVJFUkVSRVJFUkVUVURqRkFRRVJFUkVSRVJFUkVSRVRVRGpGQVFFUkVSRVJFUkVSRVJFVFVEakZBUUVSRVJFUkVSRVJFUkVUVURqRkFRRVJFUkVSRVJFUkVSRVRVRGpGQVFFUkVSRVJFUkVSRVJFVFVEakZBUUVSRVJFUkVSRVJFUkVUVURqRkFRRVJFUkVSRVJFUkVSRVRVRGpGQVFFUkVSRVJFUkVSRVJFVFVEakZBUUVSRVJFUkVSRVJFUkVUVURqRkFRRVJFUkVSRVJFUkVSRVRVRGpGQVFFUkVSRVJFUkVSRVJFVFVEakZBUUVSRVJFUkVSRVJFUkVUVURqRkFRRVJFUkVSRVJFUkVSRVRVRGpGQVFFUkVSRVJFUkVSRVJFVFVEakZBUUVSRVJFUkVSRVJFUkVUVURqRkFRRVJFUkVSRVJFUkVSRVRVRGpGQVFFUkVSRVJFUkVSRVJFVFVEakZBUUVSRVJFUkVSRVJFUkVUVURqRkFRRVJFUkVSRVJFUkVSRVRVRGpGQVFFUkVSRVJFUkVSRVJFVFVEakZBUUVSRVJFUkVSRVJFUkVUVURqRkFRRVJFUkVSRVJFUkVSRVRVRGpGQVFFUkVSRVJFUkVSRVJFVFVEakZBUUVSRVJFUkVSRVJFUkVUVURqRkFRRVJFUkVSRVJFUkVSRVRVRGpGQVFFUkVSRVJFUkVSRVJFVFVEakZBUUVSRVJFUkVSRVJFUkVUVURqRkFRRVJFUkVSRVJFUkVSRVRVRGpGQVFFUkVSRVJFUkVSRVJFVFVEakZBUUVSRVJFUkVSRVJFUkVUVURqRkFRRVJFUk5SR1JDUUFJTlRXL1NBaU9sb2k0cmR0MjI3cmZoQVJFUkZSeXpCQVFFUkVSTlJHVkhXZHFuN2MxdjBnSWpvYXFscW5xc3RVZFg5Yjk0V0lpSWlJV2tiYXVnTkVSRVJFN1pXcXVyZHQyOVkxTFMwdHJhMzdRa2N2OU1XbktjSFZ6OTZDNnIzZlZRME5BRVFBZGZieXR0c1JVcmRudWRIdGpMK21Ydm45ZDlxNk0zVE1hR3BxNm9HdVhic2ViT3VPRUJFUkVWSEw4RW1GaUlpSWlPZ1kybEo4elNoVjQ0OGlHTi9XZldscml0Z0hEajBDNkY4VjhwdEJ4UXQydDEydmlJaUlpSWdvZ2dFQ0lpSWlJcUpqYk9PUHgzVks2Wmd4VTFXdmg2RGpWNnNKMnVQdHQ2b285cW5Jcndac21EOWR5bGwzZzRpSWlJam82Nkk5UHFFUUVSRVJFUjEzQ3NpVzRtdHpCZmdwZ0NGdDNaOFRKVzdWUUVBaHI3dEMrcHYrdjF6d2J0djFpb2lJaUlpSUVtR1JZaUlpSWlLaTQwQUFIYmdoOHhsQk1FZUJmOFh1VXlpK3FrOXdTdnNib045bGNJQ0lpSWlJNk91Skt3aUlpSWlJaUk0ekJXUmI4VGYrckVBZUlCbHQzWjlqTFM1NWtnM2dDMFhvd1VIRmkyYTFWWitJaUlpSWlLaDVYRUZBUkVSRVJIU2NDYUQ3c1BkSE52UjdnSDRhdTA5UHZaVUVyeU1VbkRpd2VGRlpXM2VFaUlpSWlJaWF4aFVFUkVSRVJFUW5pQmJEMklxckJpbmNqd3YwRzRDSVFpR254bTI1WDhYK0ZWVCtPcWg0d2U2Mjdnd1JFUkVSRVRYdmxIZ1NJU0lpSWlJNm1meXJlRUpXSmxKK0RZZ0pvR05rZTF5cW5xKzF1R0xFMjIzb2Z3MHVYdmgwMi9XSWlJaUlpSWhhNm1SNS9pQWlJaUlpT3FWc0tCNmFrbUwzdnQwUStRRUVJOEtyQ1U2MkczUU5BVExYTVBTeGZ2KzlZSlcwazhyTFJFUkVSRVNuaXBQcitZT0lpSWlJNkJSVDhjdXJ6d2tHalQrSXlEZnd0YTRSRnBjTVNYRklZUDlhTytnVEF4OWNWTldXUFNNaUlpSWlvdFpoZ0lDSWlJaUlxSTN0TEw2dzR5RjBmVW9nM3dZMEE1Q1l5ZmhmdDF0MlZVQytoSTBIeTR6NXBjWEZzTnU2UjBSRVJFUkUxRHBmdDZjTklpSWlJcUoyYTJ2eDFiZlphdnhFQkJlRWd3UnRxMkdJUW84QStJY2JvWWY2RmkvK3FFMDZSVVJFUkVSRXg4elhlQWt6RVJFUkVWSDcwaCtMbms5MTYzY1VlTHV0KzVLUWJmL09YeGU2bThFQklpSWlJcUpUUTV2UFNpSWlJaUlpb3ZvVWtHM0YzL2k5UW9vQTdYUWlWeE9vczI0Z3B0cUFyZEJkQWkwYVdMend0UlBWRHlJaUlpSWlPdjY0Z29DSWlJaUk2R3RHQUEzdGRmME1FaW9Bc0w0TnV4SUU4SUtCMFBVTURoQVJFUkVSblhwY2JkMEJJaUlpSWlKcWFQcXFUMExaRTdadXVnQjlYclBWMVU5RWh1QUVyQUFXNTM4SytFWHNINlZBZnRPdmVHSEY4YjR1RVJFUkVSR2RlRXd4UkVSMGpCVVZGWFgwKy8wcEtTa3AvaGt6Wmh5SzMxOVlXSmhkVjFlWCt2VFRUKzlxaS81Tm16WXRkZnIwNlhWdGNlM2p4VFROTEovUGR5RFo5bE9uVHMzY3NXUEhvYVZMbHdhUFo3Kytqb3FMaTQzaTRtSzdMZnRRVkZUa0NRYURmYXFycXl2THk4dERiZGtYb3BQRjd1SUpHUWZoL20rQjZ5NEFtWkh0Q25WdTZJLzJ0ajZjV0NpY1ZraFZGZHNNMGZzSEZDOTgrU2hQVEhSY1RaNDh1VnZIamgyekFvSEE0Vm16WnUxb3k3N2s1K2NQZExsYy9WVTE0UFY2bHpYVDlrS1h5OVVGd0pjbEpTVWZuS0F1SGxNNU9UbXVUcDA2ZFN3cEthbE85cGk4dkx5dXMyYk4ybnM4KzNVcU0wMHpCMEE2Z0hkOFB0L0dwdG9XRmhiMkRZVkNWd0I0c1NYM3ljZVNhWnJYQUVoWDFYMmxwYVhMWTNZSjRPU3pJeUtpTnVkdTZ3NFFFWjFxL0g3L0xCRzVOUkFJekFId25majlvVkNveU9QeC9OYXlyUFVpTXFta3BHVFRzYnEyWlZuL0FjQ29xYWtwS1M4dnI0bmRWMVJVNUFrRUFnL1UxTlQ4d0xLc2E3MWU3NXBqZGQzandUVE5QNHZJMWFxNncrZnpYZFZVV3hGNTFiS3NNMVYxbnMvbnU3ZTVjM3M4bnQvMjY5Y3YzelRObFhWMWRWT2VmZmJaUGNldTV5ZEdmbjUrb1dFWUJhcTZ1YmEyOXA3eTh2TER5UnhYVVZGeHIyVlozMWZWNXdIOHI4L24rL3hvKzJKWlZwR3EvZ0hBRnAvUE55SjJYMUZSVWNmNFFGbGRYZDNGaG1HOG1aNmU3cmNzNndxdjE3dXlKZGN6VGZOdUVmbC9BTlo2dmQ0Ry80MFJuWXBPSzE1YTgxN1JoVC9ON3RWMWxRSS9BbkRSc2ExTDRJUUdvRUVCNXFodFB6YmdsNHZXSHJ2ekV4MGZxYW1wUDdOdCt6Nlh5N1VNd0lTMjdJdGhHSmFxL2hSQUZZQ3NadG8rcHFxWHErcXJBRzQ4bXV0T25UbzFNeVVsWlFPQUZRRG1lcjNlNStQYkZCUVVqTEJ0MjNMZXp2VDVmT3VPNXBvQWtKNmVmcVdxdm1xYTVsdUdZZnk4cEtUa3phYmEzM25ublQxQ29kQk8welEvUWZnZTVNbVdYTTgweld0RXhBZkFGaEdycEtSazBkSDAveVQxUnhIcERXQWFnQ1lEQkxadDN5TWlQd1l3dmFpbzZJd1pNMlpVblpBZXhoQ1JKd0VNRXBIM0FGd0VBQVVGQloxVTlRM2J0dWVXbHBZK2RxTDdSRVJFRFRGQVFFUjA0bjNiK2RuRDdYWnZQVlluemN2TEd3TGdVUUNwNmVucGZRSDhNRUd6V3dCMFU5V1hDd3NMejVzNWMrYStsbDdITk0yekRjUG9kalI5RFlWQ1dscGErbFpUYlVUa0RBQm5pVWhhVSswc3krcWpxbU5GUk5ETXcvaFhwNWFiRVo3Tk5LQTF3WUhpNG1Lam9xTGlzcFllMXhvaWN0anI5YjZiWVBzSUFKY0FPTGU4dk54cWVHUkRFeVpNY0RzRDYzMEJtS0ZRNkZjdDZZdHBtbGtBL2d6Z0k1L1A5NXVZWFNraWtxNnE2Ykh0TGNzYTZ2ZjdsNXVtK2F0Ky9mbzlIbG01SUNJWE9UK05tcHFhRDF2U0IrZTRiZ0RPQXRCZ05wd3pXKzZvQjAxOVBsOGxPTE9Odm1aR3pYZy9BT0Q1VDRvbnJCWDFQQUtSaVFJNWlwU2hzYXNHQUFBSEFmdzhDeTVmMTE4dU9IalVIU2I2R3NqUHo4OHpET08vV25uNGZLL1hlOTh4N2RCeDRIYTdjd0NjQVdDeXFsWUJhQkFnVU5YQkluS2Y4M29wZ0tNT0VDQThFY1lENFBKUUtOVHN5dGhnTVBodEVURkVaSWlxSnIzcUlNYWpBSG9CZ0czYmZ3SndiaXZPMFM1TW16WXR0YWFtSm5KL09MY3RnZ01PUHdDb2FuVHN5YmJ0bjR2SUpZWmhYR0thNXVVcEtTbTViZGcvSWlJQ0F3UkVSQ2RVWGw1ZWJ6aXpaMVIxOW93Wk13TEg2dHlHWVR3RklGVlZkd1FDZ1lmajk4K1lNU05nbXVZVUFCK0lTTzlRS1BRRWdNbXR1TlN2VlBYV28rbXJpSVJ3alA0TlV0VXBUbkFBSXZKRWMrMHR5eG9MNStGU1JKNXR6VFVyS2lwU1JHUkphNDV0S1ZYZEFtQlFnbDBEblo5SnIwRHAxNi9mYlFnSEJ5QWl4V1ZsWmJVdDZZdUkzQUZnS2dEYnNxejN2Vjd2L01iYTV1VGtkQUF3UjBTNnF1cDltemR2TGdXdzN6blB4UUNncXYrS1grbHl0RUtoMEJhUm94a3dEY3ZKeWVsMHJQdEdkS3dNS2w3NnlmYjd4OTVSbDVueGV4RWpEOUJPZ0VoNEJTSEdSUUFBSUFCSlJFRlVzTDhsSXFFQlZVQStFN0YvT09DaGhjOExnMk4wQ2hHUmJJU0R5aTJtcW0xWklEeHBJcElYZWEycWZ6NFIxelJOTXczaGlTY0FNTCswdEhSTEVvZmRBZ0NxZXRnd2pCZGJjZGtqa1JjaWt0VEt5ZmFxcHFiR0JOQWRBRVRrRDIzWWxUcW5EOUg3L2s2ZE92Mjh1cnA2Z0lqY0tpSTMrZjMrZHdvTEMyK2FPWFBtSjIzWFRTS2k5bzBCQWlLaUU4amxjazJGTTM1akdJYjNXSjNYc3F3SEFGenB2SDNFNC9Ga202YVpuYUJwQU1EZkFPU0p5SExUTlBzbGMvNVFLUFJsWkRCWlJIWWc4YUQwWUFDR3FxcUliRzdtbEVFQU1FM3paZ0JQTzllNHFLeXM3T05rK2hPbkFBQlVkWlhQNTJzdzB6NkJ5VTU3ZGJsY3BhMjRYanhiVlpzZFRIT0NHSVp6N2FUejdvdElZM1VTSWtHREpwZVhSeFFYRnh1VmxaVS9kZDV1MnJadDI4eGsreERoOVhxZnNDeHJJb0NyQWN6T3pjMGRWVlpXdGkxUjI0eU1qQmtBemxYVnc3WnQzeko3OXV6OU1ic3ZBUUFST1o2cEFiNEUwS0phQzZycUZwR3V4NmsvUk1kVW56KytmUmpBdEszRjF5d0VqQWNCWEF5ZzJlQ1lPbVAvTWFzR0RrRXhGeUg3RndOK3RmRGZ4NnUvUkY4RE8xVTEwZXJLQmtTa0NNQVY4ZHN0eS9wY1ZUT2FPRFRGK2RuWk5NM21nc3dkbkovZmJLNXRVL2RJenNxNVM0SHd5b0RTMHRJTnpWeTNXYm01dWVsSlRDSzRSVVN5QU1Bd2pNZWJPNmRwbWoxRkpQS2RQdCtTdWdVUkl2STlBTk9kZTgxbVUwcTJWODdxZ1o4QzRmdGRWVjFzbW1aU3h4cUdrVnRTVXZMNk1lek9ZYWNmMGJHbjZkT24xeFVYRjk5V1dWbjVad0RmRTVHemJkdGVhWnJta0xhcWxVQkUxTjR4UUVCRTFFcVdaVDBNNEhJQXk3eGU3MFBKSEtPcWhjNWs5M2VQVlVFNjB6VEhBSWltZXhHUnh3RTArNkFHNEVsSk1uMjF5K1dhRE9BNUFFaTAxRDQvUC84cXd6QWlnNzEvODNxOVJjbWMxNWxObEE0QUtTa3BTYzM2enNuSnlVaFBUNDg4bkk4VWtTSE82NmROMCt3WjM3NjJ0blpmZVhtNUh3alBkbFBWcWM3blhnOGdyYkN3c01ubDZhRlFhRTlUZWZwVjlZYytuKzlQemZYYnNxem5BTndPb0NZbEplV284c0E2cVlJR09HK1RHZ2lvckt5OEhjQlFwODhQeGhab2RnWVgvbE5WVjVTV2xqN1R4R2xVUlBKdDIvNVFSTHE2WEs1SEFOd1czOGl5ckhzQjNPRTh3QmZPbWpYclg1RjlwbW1lRDJjVmcyM2JyeWJUOTlidysvMGpuM25tbWM5YWNreGhZZUc1dG0wZmk1UUxSQ2RNLytLRnIzeGFmTlg2Z0xvZWM5S25PU0p4eXliK2YxNVJxNkxGTHZIL3JmK3ZsbkpRaGs1MTFUNmY3N2xrR3BxbWVYWE1ZSGFVcW1hSVNIcWlZK0sxb0owTHpyMVFZNXE2UjdKdGU1cDhkVVAzdjhsY3N5bEZSVVVkL1g3LzI2WnByZzZGUXZmR0JncGk3N05FNUU3blphWGY3MThiZncvbWNybjhjYWtzOC9IVitNUEs1dTYvQUtCUG56NGZSZElUQW9CVFAydGNLejVXdTFKZFhYMjNpUFFCb2hOVWtwNzhZTnQyNnJIc2k2b2VGcEY2S3dnQXdQbTkzbU9hNWk0QUR3SDRmd3dPRUJHMUhRWUlpSWhhU1ZXSGljamxxcHBVRG52THNpNEhNTVE1OXRYQ3dzSkVhV01hNWZmN0Q1YVZsZTJPM1RaMTZ0UXpSS1FjNGZ5dkFORGNEUHBlQVBxbzZ2NGtadmxIR1liUjFHY1V3ekIrRHdDcXV0dnY5Lzhrcm8rWkhvOG4yK2Z6VlNSN3ZhYWtwNmMvSUNJTkFqS05CVWJTMDlPdkEvQ0c4L1lXRWVuaXRCK2V6R0N3aUR5S2NFSFFWcHM2ZFdxbXFuNUxSS0NxcFVlYlozWEFnQUVEWTJaaU5mc1ppb3FLUEg2L3Y5aTUvbHMrbjYvZXNuN2J0aDhTRVF2QXQwM1RmTFdwQjdTU2twS2RsbVVWQXJneEZBcjl2MFJ0Yk50K1ZVUUtWZlh2UHArdlhob25FZmsyQUtpcUgwQlh5N0thTE13b0lzdGFNOHVRcUwwUVFGRzhlQ3VBYjI5NTZOcUhJWG92Z002UkFzYmhNSUZHVnd3NFAwTUszU0d3cHc0cVh0UmtVVkdpcjV2YzNOd3pYUzZYRVhrdklwbk95N1Q0bFpFcEtTazcvSDcvTWJ1MmJkdlh1TjN1UmdmclZmVzdBUElBMUlqSWRjMmNhN3FJbkE5Z3BZajhwS20yTHBjclljMHFwelpRWkZMR1J6NmY3NlVtUDBBUy9INy8vNG5JY0FERFhTNVhGb0JvV2trUlNWUm5vSy9INDlrWnY5RzI3WGNCakluWlZCQnpucWRzdS9sRmZsdTJiTWtBMEtKMGlLZVNuSnljRkxmYm5SbTNPYklhTlgzeTVNblJtbURkdW5Xcm5qNTllcDJ6VWlPU2F2UVFnQ21xV3RmWU5VUWtWVlY5em1vUUcwRDBmdDAwemJNQkpMWGF1QW1kblA1bW1LYjV6UVQ3VndPNEg4Qyt5SDdidG5mT21qV3J4VFdxaUlpbzlSZ2dJQ0k2UVZUMSs1RUpYaUx5Qzl1MmY5R1M0OTF1ZHltQTZQcmdLVk9tZFBGNFBHOGdYSlFPQUxCdDI3YnhzVFBENDVtbSthQ0kvRlpFbG51OTNwc2JhOWNTbG1WOUY4Qkk1KzM5c2Fsa1ROTzhHK0hWRFpVVEpreTRxS20rblFnaTh2MldIdU1NWkI4VnQ5dWRJeUlkQU5ndWw2dloxUWFKbUtaNUU1d1pocXA2WHN5dUlhWnB4ajg4SHZENWZKR2dDQUtCd1BlY2xSWjJJMHZ5SDFMVnlTSnlHc0svcjN2aUcweWJOaTIxdXJxNmczUDlaUUNXdVZ3dWoybWFXYXJhd2ZtN2JUaURGWHZkYnZjM2dzRmduV21hV2JXMXRjR1lmUDYzQUlDSXBJaElzd01aSWpMY3NxeCtDS2ZHaW9qTXRCeHBXZGJuTVcwdlQyYkFnZWhVdFgvWG5sOTE2WlcxR25EOUhPR1VRNG5VQWZac0l4aDhaTUN2bGlSZHc0VG82OExsY24zVXlPejgwU0pTTCsxZEtCUWEzdGg1Q2dvS2VxbnFKU0lTS2lrcG1aZk10V2ZObXZWMlUvc3R5NG9NZ0laS1NrcWFETDVabGxVRkFLcTYzK3YxdGlwUTU5eGJkZ0lBMjdaL2c2T3NIK0xjSjA1eHpyM1hNSXlqbWlBUmtaK2YvNDJZRlo5SjY5Q2h3N0dMN3B5RU1qSXl2Z1dnUE5FK0VmbGRXbHJhN3lMdmEycHFjaEZPMi9sSEFKMmR6UjBCRFBYNWZMOXQ3QnFtYWY0cGtpb0t3UC82Zkw2MU1idnZqaFMyUGxvaTBoTkFVcW1MRE1ONEJzQWR4K0s2UkVTVUhBWUlpSWhPZ01MQ3drRzJiUjlWWWQ5WVJVVkZuUU9Cd0Q4QURJdmRQbVRJa1BUdTNiczNtdDllUkNLNWNWMDVPVGxONWRBRkFLU2xwV2xUT1doemMzTlBVOVhmT1lQRDgzMCszK3pZL1laaGZLR3FYUUIwNmRldjN3TUFmcGZvUEszaEROeGYzc2p1QVNKU0wxV09zNExqRXVmWVlnQ04xaCt3YmZzMGw4c1ZXWTJSOU1OcFFVSEJBRlg5S0VGZkkvL2VHclp0cjdjc3E5bHpxZXJkUHAvUEYza3ZJdFBocE9hSkpTSi9USERzQmppckp2THk4cnFxNm44N3F3Zis0dlA1MXNTMzkzcTkyMDNUL0JPQUJ3SGNWVkJRVUZKU1V2SmViSnVhbXBvZmljZ3ZtK3F6aVBTSFU0ZzRGQW9oRWhCTFQwOS9DOEI0NTNjUVNTbndnYW9HNDQ3dkFDY05Fb0JOcWxvVERBWVBHNGFSQnFCSGdrdDZZcmVMU0dRbERkeHU5MURUTkxzbE9LWlJ3V0J3b0dFWXpUY2srcG9hTmVQOWdBS3Zidm5wWlIrSUovVVhnSkVuZ0JGSk02VFFJNGJJdlhwSS96N2drU1ZIdFpLSnFLMklTRTFzNlIvbjNzYmoxUGM1RXR2VzcvZUhYSzdFRS81dDI3NVlSTXFkMmRWcHJlbUxaVmxEUTZIUUY3Tm16ZHJyblBPd1lSaFZxdHJzZjErcVdpTWlWU0xTWEsyQ2hISnljanBFZ3Y2cXV1WFFvVU5KcFU5cWpHbWF1ZmdxWldWUVJHNHJLU2xKdUhKQlZaOEVVSlpvbjRqOEJuSDFHMFRrUDUyWFg2cnFPSVJyWWlYa0hEOVpWWFhHakJtTnRxT0c4dlB6dnlVaTMzSGUvZ1BBamFyNjg5emMzQmNUMWJBd1RUTTNFZ0JRMWZjQi9OY0o3QzRSRVgyTk1FQkFSSFFDaEVLaEg0dElaRW53YjF3dVY2TUZpbTNidmhCT3ZuOVYvYmJMNVZvUGhGTU1BZUg4cjRGQTRBMEFJNXcyTTBXa0VBQUNnY0NCakl4bXgvMEI0TWFNakl4bTA3WTREOXVOL2x2aGRydG5BT2dDWUorSUZNVHZMeWtwbVdlYTVpc2ljaE9BaDB6VGZNSG44eDJUSXBnaW9sNnY5NTFFK3dvTEMydmlaNUtyNm9QT0lQbmUydHJheDJKbXREZGdXVlkweUNJaVNRY0lSTVJRMVFhNVcrTnFQU1NWMnpVK1Z5dUFXbFdOQkd2U1JNUVZQeGdTR1NRUmtlaklpY3ZsK2dQQ3VXZS85UHY5UDJ2c2VvRkE0TGNwS1NsM0F1aW1xazhWRnhlUGpzMzdxNnBCRVdtd1JEMWNaaUFjZUhKcURpVDZ2aUxIL2NCcDk2blA1enMvdnBGcG1oTkVaQWtBQklQQmIwY2VaZ3NLQ2c3YnR2M3RtS1k1SWpKRlZUY0RpS1psVU5YS3lHdkRNT1kzOWxrYmsyeE5EcUt2TXdFVXYxNitmVVB4MExzNlNPK3R0aHIzQ3JTektqNVJzUXNHUExRbzRmOXZFcDBzdkY1dnZWejNsbVg5TDRCN25kV1JWOGEzTjAzejJ1UFJqN3k4dk40QUZycGNMbGlXbGV2MWV2OVpXbHI2YXdDL1R1WjRuOC9YWklxOTVxU25wLy9ZV2ZrSEFHdkx5OHNiblNEU25QejgvQnRFWkNhK0tscnlmYS9YKzg4bUR0bnU4L2tTL24rSmFacjdZdjg5dFN4ck5JQUp6dHMvTm5jZmFKcm1ZZWY0QnNFQlo3WjdaRWI3ajd4ZTc2T0p6bEZVVk5UWjcvY1hBcmhKUk01RmVFWjlsYXJ1RkpHbHF2cTB6K2RiM1ZnZmNuSnlVdExUMDZlSXlBMnFPZ3BBZHllWC81Y0FWdHUyL2VLaFE0ZWVhK283VDlSWHA3NURvWWhNQlREWVdZRlpBZUJGVmYxOWZJckhtcHFhbDkxdWQvZkllN2ZiM2NudGRuOEN3RkRWQit2cTZtYkc3VnNGQUtyNm1zL24rNVpwbW5ORjVHYVh5L1ZjVGs3T3VOaDczNEtDZ3V0czIvNmIwLzd6UUNCdzh6UFBQRk12d05hdlg3OGZMRjI2OUlIR1BtTXkrdmZ2L3dzQS93a0FHUmtaYWV2V3JXdjI3K21FQ1JPNEhKU0k2QVJqZ0lDSTZEakx5OHZyTFNKNU1aczZ6cHc1ODVQRzJsdVdGUjA0RFFhRDcvcDh2dmg4cjcvQ1Y4R0IvM1c1WEgrMmJidlFlZjlQTkxHOFhFVDZBaGlFOEF5dVpISjdObm9UYjFuV0l3QW1Bb0J0Mjk4ckxTMXRrSDhXQUVLaDBIKzRYSzRyUlNSZFZmOEM0S29rcm50TUZSUVVYS0dxM3dRQUVmbFRVOEVCQUZCVlYrVGh0cW04cmMyWW9Lb3RUdDhoSWg4QzZCNi8zZXYxUmxlTG1LYTVIdUhWSTAvNmZMNTdZN2JQRUpIdnF1bytBTWpQejc4VjRWeklVTlVIWTlNL0FVQnVibTY2cW1hbXBLUmtBdWlrcXE4QXNBQ01xcWlvbUlxWTJZRStuKzkzaUZzQk1tWEtsQzZwcWFsL0IzQzFzMmxyTUJnY2tXalZTVUZCd1ZtcWVxUHpHUk1HU1VUa2pKaTNuMFplbEpTVTdBUVFyWnRnV2RhNVR2djlYcSszWGowRjB3eG40VkxWTFNLU01LV1ZxaG9JNS9DMVJTUTJDSkxpcklJZ091a05LLzdJdjZUNHROLzJzVjF2cXVFYUxoSjZZMUR4NHFScnp4Q2RiRFIyV2NFSjRIYTdMMWJWcmdnSC9oZGFsdldibXBxYTR0aEI0N3k4dkFzTXcyaHgwVmNST2VqMWVodXNTSXl3TEtzUGdCKzNxdU54bkZubjBYcFdxdnBqbjg4MzQxaWMyL0dJYzk3OWdVRGdpZVlhUzdob014Sk5Ta2lHYVpyZjlQdjlwVEhCazRodUl0SU53SGtpMGdQQWR4SWNEc3V5cmdSUUFtZlZadHprZ2I0QStocUdNU2tqSStPL0xNdkthZXIzRk5ldmZuNi8vMldudmdOaXpuMk84MmR5Ym03dTVXVmxaZEg3bi9MeWNqK0FhQjJ3L1B6OFMrRFVJQkNSMm1lZmZUYTZ6N0tzdndIb0J1Q0xVQ2hrSWZ3ODhEMEE0MFhrdlBUMDlMblRwazI3YWZyMDZYVUZCUVhmVnRWbm5Ra2VlMXd1MXpVK24rK3orRDQ3RTBXT2FyQytmLy8rMGFESDNyMTdPeTVkdW5SL1UrMEJZT25TcFVkelNTSWlhZ1VHQ0lpSWpqUERNQjVHL1ZualRSYjdVdFhla1psVGd3WU4raUordjkvdi8xRnFhdXExcWpyUDUvUGRYMWhZT0RDeXI2S2k0dHBrYWhBQVdPbnorVnBWZzJES2xDbGRVbEpTbm9UellLV3FyNG5JeHdVRkJWZUhRcUVlemtQWGFRQWlyM3M0QTdJUWtTdE4wN3pGNS9QTmJjMjFXOGxRMVQ4NmZmMjh0cmEyMlJvQXNRR0NscXdncUhkUnc5ZzdjK2JNejV0dldaOWxXVTAraURteno4NTIrcllxYm5jdlozdUZreXBnQmhDZDJYK0haVm5mQjVDbHFwMUZwRE9jKzRCR3hsUWV6c25KbWVNOG5EWmdtdWJaSXZJS3dnR25vSE91TkxmYnZkU3lySzBpY21kc2NXSG5keERKMzlQRE5NMDBuODlYYjZaYXpOLzlQVTJsdGtwR0lCQ1k4TXd6enpSNDJBVUF5N0llQmZCRFZYM0I2L1ZPaW16UHo4OGZDR0NPODdiVk16R0p2aTZ1S0Y0YUJMREUrVU4wU25KV3NpRTI0SHNpbEpTVXpMTXM2eEtFYzhRUEFQQ3o5UFQwc1hsNWViZEhVZzRaaHZHS2lQUnV4ZW5uQTBoVTBEWGlFWVR6eXg4VjB6UnpuSlNNa1JSOXYvTDVmUDl6dE9lTmNDWXFYQTZFVXdjOTg4d3pCNU00ekFXMHJnYVVzMXJoRlh3MXpyRVQ0ZS95U3llWWM2R0VDME0zZHZ6dENPZnhqeHdmVU5XM0FHeVJjREhmYzJPT0g2cXFieFVXRmw0NmMrYk05YzEwcmFPSXZBYmdIR2NDdzFzSUQrQmZpdkRmSFloSVA3ZmJQUXRmcmJab3dEQ01heUt2VmRWVldGaDRic3kxLzZpcTN4Q1IvTEt5c3QwQTRQUDVQcmNzNjBZQWkwVGttcHFhbWtXbWFTNnliZnNoWjBYRUZ5SnliUkw5UHhyUkFFRktTa3BuT0trb2lZam82NFVCQWlLaTR5ZzNOL2NjZkZWWXVBWkFSbk16bEVXa2wvTnlaMnlLbDRqWnMyZnZMeWdvdU56cjlUYklDM3ZtbVdkMk5rMnpxWUhOTkFCUVZZOVRUTFpKS1NrcE9tUEdqSHA1ZER0MjdKZ1NEQVp2aWVudjlRQ3VWMVUwbHI4OWJ2YlZvOU9tVFh0MSt2VHByWjJaM3lKTzhiN1ZDTSs0LzJsenF3ZWNZend4Yjc5V0JmTHE2dW91TUF3ajh2RDhidXkreU44ZEo5V09LU0pwem5aQlREN2dSbExwVkt2cWZnQUJFUmtvSXYzVDA5UHZBakE5dnFGbFdUZXE2ak1BTWdHc1JMam8zQzhSRGo1a2ljZ29WUjFwbW1hT3orZGJhMW5XUkFEWHhaN0RNSXkrQU9xdHNIQld1TlJMRlhRaWxaYVdiZ0V3cWkydVRVUkVyUlpKNGRqb0JJbG1qbXQxWU1IcjlhNlpNbVhLcU5UVTFCY0FYQ0VpVnhtRzhSU0EyK0thMWlHdVBrSWlxcHJoektCdnRJWkJmbjcrWlFBbXQ3YlBFWlpsUGFDcXY4ZFhhWVVlOG5xOXZ6amE4OFlKSVB4dnZhdW1wdWJ4SkkrSjNJTzE1djdyWVh3MXhqR25wcVltTDM2aWcybWFad01ZRTM5Z1lXSGh1YUZReUJ0SjhhaXFyOXEyZmRlc1diTjJ4TGJMeTh1NzJEQ00yYzY5VWxZb0ZIcXVxS2pvZ21icUpmd0FRQ2NBMDN3KzN4TndWdnZtNU9TNDB0UFRmeThpUDNEYVhaNlhsemMyVVRIczR1SmlvN0t5Y21Ma3ZZajhMQlFLL1RZL1AvL20wdExTQlY2dmQxbGhZZUY1OGF1VXZWN3Z1L241K1RjYmh2RXF3cXNKeGp1N1BsYlY2NzFlYjBVVC9UNXF0bTBmaUR3ZkdJYlJ1Wm5tUkVUVVJoZ2dJQ0k2anR4dTk2OEJ1SnpjOGZjNStWMkhUWjA2TmJPeFdWU3Flb0V6Z0p1d01Cd0FORlkwenVWeTdVbTBQWjR6cU4vc0RCNi8zOStnQnNIZi92YTNMeXpMZWc1TzZwb0k1elB1QkxCTFJIWUIyS21xdTBSa2wyM2J1MFRrRWhINWhZajByNjZ1L2lHK0tvUjNYS2xxbGMvbisyNXVidTRmQmc0Y3VDay9QLy83SW5KTGJXM3RkWTNOam5lNVhPNllHZ2JOQlRJU1RyOFBoVUpySStsdVdpaHhOVVdIaUVRR3NMK016K09ycXYyZFdaVGJWUFUxVlYwcElodFY5U01SMmEycXUwWGtDNFJuMHUxUjFTOUZaRzlLU3NyZXlJUHR0R25UVXF1cnE3ZUp5T2tBZnBhVGsrT05CRlZ5YzNOUGMyb2FUSFgranM3M2VEeTNCQUtCU1AySnoyM2J2c1V3akpkRVpCQ0FsWlpsRlFFWTZleGY3d3grOUF1RlFpTVFGeUNBa3pwTFJKZ0doWWlJa2hXZDdkMlNnNXo4N3kwK3JxQ2c0S3lTa3BMb3YxK3paOC9lWDFSVWRLM2Y3NThoSXBlRlFxSC9TSERZbjcxZWI3TzUzQzNMV2dmZzNNYUtIQmNVRkhTeWJkdm52SzF6VmdpMnBzRHl3d2luMm9HcWhrVGtIcS9YZXl6VENnRUFTa3RMWHk0cUtucmQ3L2YzUzB0TDYybFoxak5PcnYxWEdqdEdWZDNPNzZVMUUwa3VpYndJQm9NUEo3clA4L2w4R3dGc2pOOGVDb1YrSnlJZG5ENHNyS2lvdURuUnF0eFpzMmF0eXMzTnZkTGxjcTBUa1V3UkdlYjMrNytEUm9vMk96cXI2b00rbisvUHNSdkx5OHREeGNYRlA2cW9xTGdta25ySU1JeHZBV2dRSU5pMmJkc1ZobUgwaWJ4WDFTOUVaSmlJdkd4WjFpU3YxL3VQUkNsTVRkTk1FNUZ4cW1ySFRoQngzbzh1TGk3K05OR0VwR1BGTUl6b2FtaFY3UW5nZytOMUxTSWlhajBHQ0lpSWppTlZuUWZnWmhGNXpEQ01GMjNibmduQW5aS1NjZ1dBbCtMYjUrVGt1RVFrTXF2cHJWWmNiNEhFRktoTnNMKy9pQXh4Qm9yL2xjUXBFNjVHRUpHSFE2SFFZZ0E3Yk52ZTJhRkRoNTB6WnN5b3NpeXJ1NnBPVlZXNFhLNTVNMmZPak00RW56WnQycHMxTlRWM3EycXdMV2FJbDVXVmZXeWE1dldHWWZ3WkFESXlNbWJncTlVZDlZUkNvY2pEYWNJYUJDa3BLVVlnRUlqc1R6aGpNWkpEOXppNDBMbHV2YjhmaFlXRmZXM2J6Z0lBMjdZL0xDMHRmYit3c0xEYnpKa3o5N1hrNU5PblQ2K3pMT3NQQVA1SFJOd2RPM1ljQ1dDRlpWbUZxdnA3RWVuaVhQK1oydHJhZ3ZMeWNyOWxXZEhqWjgyYTllSGt5Wk12U2sxTm5Tc2lsd0lvVTlYSkNCZjF1ODh3akI4RDZDY2lvd0g4UFhLY016UHVQT2R0bzRVRDR6a3ByeVlDNk9qeitaNk1iRTlKU1huWnNxeUVBU0JWUGRNSnBGeGhXVlpUQlZ2ZlRHWkFoNGlJVGd6VE5LOFhrZmdKQnBGQjA4c3R5MW9idDIraHF1NUFBb1poZEhCZU5qdXpQL2I2cXZxS1pWbWxOVFUxOTBZQzZFNlEzWm84ZVhLMzJMendMZVVFMFNFaUNRTUV0bTMvS1dZbDZzTVNMb0xiNGdDQmlFVCt2YTBCa0J0ZnorZFljcjZiZjV1bXVRckFSU0p5dm1tYWwvaDh2bldOOU0zdC9HeHhnRUJWZzVIN041ZkxsZlJzOVlLQ2dnRzJiVi92bkNNVUNvWHVhaXBsWjFsWjJhZW1hZjRCUUxHenlVUVRBUUpWM1pXU2t2S0hSUHVLaTR0dDB6U2Z3VmQxbm9ZbmFtY1lScVNtbEVyWVh4Qk9XL3BEVlgzQnNxeGJ2Vjd2UHlMdEoweVk0TzdYcjErZWlQdzNnTDVPTUdndmdMVWljcFdJREFQd1hHVmw1ZjlZbGxVYURBWm5sNVdWZlJ4L1hkTTArNkhwZEZlTmZlWkFhV25wVEtjd2RHUnpyNmFPSVNLaXRzTUFBUkhSY2VUeitjcnk4L05QcTYydC9XdDVlWG1OYVpxYm5RSDZhNUFnUUpDUmtURUM0U1hJVU5YbExiMWVSVVhGRGMzVklBRHdXeEY1Mit2MXRxb0dBUkJkd2RCZ0ZZT1RRLzZQQUJBS2hUWUNpQVlDbktKbzEyZGtaR3c4UnVtRmpJS0NncXNUN2JCdE8yR2RCNS9QOTVwcG11VWlrZ01nMzdLc0Q3eGU3eDhUSEovaWNvWEg5dzNEU05UWGFBb2l3ekFhQ3hDY3YzWHIxZzFKZkk1Nit2ZnYveG1BSG8zdEY1SExuSmZMWXJjSGc4RVJobUZBVmYySERoMWFCd0F0RFE1RTFOVFUvQ1VqSTZQVzQvR1V6cGd4NDVCcG1sbXEra3NSNmFLcUIxVjFXbWxwNmF6R2puLzIyV2YzbUtiNURTY05VY2ZhMnRweUFQOXcvaHRZaDNEUXJON3kvb3FLaWlFaWtnRUF0bTNIMTFhSUZ5bWtPQ0kxTmZVTDUvM0xBSjZLQ2N4YzBOakJNUStxMlFCR045Wk9WVnM5eUVORVJNZWVpR1REV1cyV1lGOW0vRDVWL1FSQXdnQUJuUHN0TkpIT0o0RWZJSnlheU1ySXlMZzBQei8vTzZXbHBlOUhkaDVOY0FDSWZnYll0bjBnZnA5VFRMZ0FBRlQxL1lxS2l2L3AzNy8vZmNtZTI4bWZIN3RwVXpBWS9IYWlRZUVrREdyaUhpeStPREFBUUVUdVJqZ3RZUWFBbHdvTEMwYzFjcCtTNHZTM05mZUsvd0p3cFhPOUo1MjZWODJtMExGdCt5b25IU05FWkVsWldkbTJKSzQxQjA2QVFFVEdUSmd3d2QzRVBmanJUYVVnVXRWL3lWZTFyN3JGN3pkTnN5ZUEyeEcrOTA0RjBCc0F2Rjd2anl6TDZpRWlkeUI4UC9PUHFWT25abm84bm53QTk4Y0VrNEtxK2xlWHkvWGZNMmZPM0plZm4zK1ppUHhHUk1ZaEhHRDdtZHZ0L3BsbFdWdFZkU0dBZHdDODZQUDVEZ0E0WDBTZVN1TDdpRmNMWUdZb0ZOcnBkb2VIbld6YlpvQ0FpT2hyaWdFQ0lxTGpyTFMwOUxISWF4RjVHY0FEQUc3TnljbjVRZnpTWjFXOXdYbEFDSVpDb1pVdHZkYVFJVVBTdTNmdjNtZ05BaEZKY1Y2NmNuSnlNcEk5YjVjdVhlcWF5YTJhbEpLU2ttTzVyTmpqUE1TMFNDQVF1TlBqOFl3VWtZR3ErajlPa09DZnNXM2lhaEEwbUZrWUNvV2lxd05VTmVIM0lpS2hwb0kxamVuZnYvRVNGYzRxZ2I0QVlOdDJ2VDRiaGhFSkhLeHJMSFZTc3B3WmtkR0hRWi9QZDZDZ29PQWUyN2J2QjVCWFdscGFBUUJPSFl0blZmVU5sOHMxUEJBSTdJODU1a2h4Y1hIT2xpMWJPcFNYbDRjUW5xVUl3ekRlZG9vaVgxeFlXSmdkTXpod3JmTXplT2pRb1RXeC9jbkp5WEYxNnRScHJLcGVEK0I2ZkpXS0tESnIwZ1p3d0RUTjJHTGdVMVQxY0tMUEp5SW1nSWtBM25ieUx6ZW14VVdtaVlqbytBa0VBb3ZkYm5lOW1qWWk4Z2VFaTcrV0F5aUpPK1J6TkY3MHRZOXpmTktEK2hVVkZkL3MzNy8vTHdEOEJNQWdFWG5Uc3F4N3ZGNnZOK2tQMFFobkpWMlcwNmNHYVNBTnc3Z1lBRlQxc0tybUwxMjZOTmpVUFVORVhsN2VFTU13bmhLUkt5UGJWUFVWd3pDbWxwV1ZWYmVtcnlKU3FLcUZqZXhMZUl6WDYxMWpXZFlEQUthTFNIL2J0dWNVRnhkZm15QzlUZVFlTE9tVkhSR3EraHVFYTBFSWdBdEVaS05wbWw0Um1lNzFlajlxNHREWXdGSlM5OTgrbjIrVGFacUhuYlJFSGZ2MDZkTUx3S2VKMm9wSWt3RUh3ekJpL3c2bUoyanlBNFFEQTNOUVA4V25lanllZ2tBZzhCcUFuWlpsL1JYQUZJU0RNRkRWRUlEWnF2cXdVMmNKQUZCYVdyb2N3UGlDZ29MeHF2cUFxdDdvVExBWUlDSjNBWmppOS92bk9uMC8zTWdxbkhRUnlYS3Vzd3ZoZTdGWXRRQlFWbFpXYTFuV2x3QzZTek4xMklpSXFPMHdRRUJFZEFLRlFxSFpMcGZyQVJIcG1aNmVQZ1ZBSkk5czVNR3dFQUJVZFZsWldWbHRTODhmQ0FRT1pHUWtOZTUvWTBaR1J0SVBoWDYvLzM0QWYycHBmNDQzcCs1QklrWWtqMnk4WjU1NTVtQitmdjd0QUZhS1NJcXFQbnZISFhlYy8vVFRUKytLdEhHNVhDbk9JSGJDR1d5MmJjYyt2QjFLZEIzYnRsTk0wMnhOWHVCR0JZUEJ5NTFWQXJ0bXpacjFZZHp1NndGQVJKWkdObGlXZGEvenNOeGlvVkRvb3RoWmhTVWxKZk1BdklqNk5SZnVFNUZ2QXJqQ3R1M0I4WVg4bklmK2VyOGp0OXU5ek8vMyswVWtKUlFLZlF0Zi9UZHdrL1B6bmZMeThub0QrK25wNlg5VDFVVHBvTDRFOEl0QUlQREMwMDgvdld2eTVNbmQwdExTb0tyYXIxKy9PWTNsMUxVc2F6d0FxT3BPbjg5MzNOSXFFQkhSc2VYOFc3MHJkcHRsV1pHSkdHdDhQdDhiOGNlWXB0bGtnQURBOW1TdnYzVHAwdURTcFV2L3l6VE5Od0U4NHd5UXppZ29LRmdaVzVlZ05Tb3JLN3ZDS1p5Y0tFQVFDb1dlY3JsY1B3SHdINldscGMydVVIVHVRWDRpSXYrSjhPQnlySktTa3BKV0JRY0FRRlg5YUx4MlExcGphUmE5WHUrZkxjdTZITUFrQUZkWFZsWStET0RuY2VkT2FXME5ndExTMHNXbWFkNmhxazg1cXpGU25aVUxkNXVtdVJUQUk0bitqc1ROMms5MmNvQUMyQWRuTnIvTDVjcEdJd0VDTkJQc01BekRINmw5cGFyMUlpeDVlWGxkbmM4QUFFOGpyZ2JZakJrekFwWmw5UVF3TzlxeDhQMnhUMVgvR0JzWWlGZFNVdkltZ0Rmejh2SjZ1MXd1UzFXbmlzalpxdnBjcEZhYTErdWREK0NNK0dOTjA3d2JYMDBtR2VueitScjkzbFIxbzRoMEIzRDIvMmZ2enVPanFzNy9nWCtlYzJjbWdRUVhCTFdpQXVMU3V0dFNxOS8yaDRDS0xYWFhwQ3FRM0VrVWF5dFc3YmN1YmEzWHBiVmZ0YTFyVzZsa0pnRmNFcGRxTFdwVm9FcnJocTE3cTRpQ2RVTXJDaVJBSm5QUDgvdGo3aVNUTU5uSU1zbms4KzVqbVIvUEFBQWdBRWxFUVZTTE1zdWRlMDhpeVRuM1BPYzhUM3ZIRUJGUmJqRkFRRFNJL1Bydi94a1crbnp0RGtiRGpqZ2E5cUZGQUJBSzhvNzdLZzNxU0pNMDJjWmswdC9zRkpqa3BxWU42eTQrNFJ2MWFLZVFLdld2bXBxYWYwYWowZGNCN0F2Z0FtUUVDRmF0V3ZWTkVSa0xBRUZlMFc1VDFYWnZBbnFvZWF1NzY3cmZGSkhUMnJuK3lQUmpFZmxoTkJyTmVwenYrN2ZWMU5Sc1VZQ3RteHJqOFhqV2FFaGxaZVgrMXRxc3VXMEJvTHE2K2dYWGRhOEE4SE1SMlRFY0R0L3BlZDdVOUlTeTcvdGhZd3dBd0ZxYjdRWjFSTWJqck1XbUFielEzaXE2clNVaTN3aiszcmFpb3VLa1lOSWVsWldWZTFwcnZ4UzA5OEdNajBSRUpOdEt0RTVGSXBGV04vZlJhSFEzWTB6ekJJTzFOcUtxUHdBQVZYM1FjWnlDeXNyS1BkdWVKNUZJK0psYjllZk9uYnN4R28zK0RjQVVBQ1VBNG1lY2NjYjI2ZFJKcW5wdmx1YWtDOXhaQUU4RkJSV25Bbmc3Rm9zMUYvd0xoVUtqZzRjYityTGdIdEZBcEI3TWV6aG11NlpRVStyM1UxSzJoUW1KZ1F4WCtKR0VyNzZ4YUhEQ2prM2E1SVpRU1AySWtmcVBWbjIrZnVMY0YzcThRNHdvVjFSMWx5QnYvNFJ1Zm5TLzRPOFYzYjFta0xMd1VBQi9BbkJqVDRNREFHQ3RQVEJqN0xIRml1MmFtcHIzWGRjOUl4NlAxM1YwbnBLU2traFJVZEdaSXZJVFpPUjhWOVYzUldUM25yWXpjSGs4SHY5bHRqZGMxNzBId0NudGZkQVljN2J2Kzk4UWtaMEIvTmgxM1NmajhYanpqdEQwTHM2dHFVRUFBUEY0L0k1b05Qb1lnSXNBbkFWZzIrQjhrd0ZNamthakQ0WEQ0Wmx6NTg1dFRpMmxxdUdNTVZ1N08zSGJ5cXo3NVRoT3QzZU5kb1V4NXVkSWpUdi9Hb3ZGWG5mZExkZExKQktKZWVGdytESVJlVjlWNXlVU2llbzc3cmhqaXlCVGU0SUZIbGNEdURvYWplNjdsZW1kT3ZKdkFQOVBSTDdVeStjZE1qelBNL3Z1aSsyYW5OQUlBQkJOYnVzYkkwNFN3d0ZFbXVENzhHMkRLUWhibzNZREVQS1RZdW8zZjdKcS9kbG45M3dYT0JIbFB3WUlpQWE0Vys1N2RnZU5GRXlFTVFmSjU1L3RxNUJ4S3NrQ1dDa1V0YU1Bd0lyc0NnQUMrMS80MkN5T1dSOXluUFVDSklhSHRubi9wa1V2cjFEZnZtZ0s3TE56cG4zNVF6QlkwQ2RPUC8zMFVRVUZCWjZJbk5ESm9kY0NpSXZJZ2VYbDVUT3FxNnNYQnE5ZkFnQ3ErbEVrRXRtaVBrRjdmTit2RjVFSEFHRGN1SEVudHpjeDZycnVKU0p5bXFyZTFkNU5YVmVJeVA0QXl0dDVML05wMXR5MEFPQTR6dU1BZWhvZzZKRlZxMVpkTzM3OCtGTUFmQm5BRWF0V3Jib0VRSHExZmViSy8yeXJ2clpMUHpER3RCY2c2SFdPNDF6cisvN1JJakxPV251djY3by9qY2Zqdi9COS81eDA4Ym1OR3pkdVVkeGFWVDgweGh6ZjJmbFZkUUtBdTlwNTcyRnI3WDZacjJYa3l5MngxcFprKzF3b0ZGcUhqTzlYY0s0N1JXU0tpSHl6c3JKeVQ5LzNUMEdRVXNEMy9mdmFua05FbGdGWTA5VFVkTmVDQlFzK2pFYWpQMFdRWXpoVE9CemVPZGo1OFVGblh5dFJ2bGgxMVZGZjhxMGMvTGFhZ3hYWUI4bFF1b2JKTHJBd3Fybzl4QlNGQkkzcTZLZld3anB3UHJKSkpCdUJUN2JiWmRUcXQ3MmpYN0tRWnhyeDNwdjdlYS8zS0VVWlVYK2FOV3ZXanVrMEp3RE9kRjMzMDNnOGZrbG5uNnVzckJ6cCsvNFhnNzd6cTlGbzlIcFZmU0FlanovVjFXdkg0L0VWSlNVbGg5VFYxVzJxcUtqNGh1LzdtekxyRWJTbnZMejgyNDdqckFQd3dhWk5tOVluazhuTnhjWEZld1A0RlFDbzZ1YTJxZll5cnRsaGNLQzh2THhTUkg2V0dRaFExWGVNTVQ4RTRBRG84UFA5WWQ2OGVXdGQxLzArZ0h1UjJqRlJYVlpXZGtCTlRjMm53U0hwTVZpM1V3eWx4V0t4VHdEOGFOYXNXWjdqT0djQXVGQkUwcXZYajAwa0VuY0ErSGI2ZUJISnJJV1F0WVpDRm9KVUxTTUFnTy83dlY2M3FLeXM3QkFST1FzQVJPVEc5bzVidUhEaCt1QjcrSDQwR3IwdEVvbThraTJRMEJrUmljVmlzY3M2UDdMYjBzWERSN3F1TzY0cmRTRW9wZWF1cTc0a1lnOTJqQjdjQk5sSC9lUk9BS0NDWGNTM1JpSGJRMUFVZ21tRUk1K3FieTJBajFTVHlSRGtrK0x0ZDFsOVI1MzNVdExITTI4YnZPbVZldXpqaVNnckJnaUlCcUQvZStEZkk0b2ovaWxRdjFTQnJ3c1FnV29ZSWs3TDlLdHVtZU5UWkpTazMydCtDWURDaW1PYXBNa2tibDcwOG1zaWlOVnZTTng5U2VuRTdoUmxvell5OHRSSHlzdkxmeWdpUDgyNFNXMVhmWDM5Z3FLaW9wK0l5RjRpY3VPWlo1NzVlRk5UMHpFaTh2K0NRMjdyVHI3L1lFdHZWd29PNzRwVWp0VmxYVDEzTy82TlZBN1ViTFpEU3k3NXY2S2RiZG9pa3ZNYmc2VkxseWIzMkdPUENsVjlYbFgvNVRoTzVzcjdEZ01FUVRGbUFJQ0lOSCtOSXJJaEtNd0xZOHpQckxXdEpxcERvZEMydnUrbmo1K2pxcmRuYWRxdmtGcnQ5bGJiTitiTm0vZFdSVVhGMTFYMU1SSFpGOERQbzlIby9xcjZ6ZUQ2OFNEZmZ5c2lrcWlxcWxxZS9UdlJvckt5Y25ONmkzc1dINmxxK3QvM2NCSFpQbmk4UmxXM1dEVVhGQnplVmxXM09HRWtFcWxOSkJJM2lVaWh0ZlpISXBMT0ovMzAvUG56dDlpZUg0dkZIdXFzN1FDZ3Fuc0ZELzh6YytiTUw0VEQ0ZnZiT1c3M1lMWHBsR2cwK2t5V1EvNFRpOFd5Qmp5SUJvSVYzdVJkRFNMZkErUmszOWN4Q29tWTFMamVBRzNIQnMyUENnUVNyQ2FXWFp2SENWQzFrS1FvRW9XeTY2Y3J2VjN2aGRvYkpsenhlSHVwTW9nR2pGQW9kR2p3MEFMWUtDSVhSNk5SaWNWaUYzZjB1V1F5ZVpReFJvSmFOZnNCbUFiZ1BRRHBBTUZpVmQyc3F2L3M2RHgxZFhXYlBNOHpxMWF0dXRVWTg2Vm9OSHBOTEJhN3ZLUFBHR04rcUtwVEFLQ3dNR3Ntd3R1Q1drRGRab3c1RU1EdUFLQ3FuNG5JZFFCK1UxVlZ0VGthalo3YW5YTzFxUlBVcStMeCtIMnU2OWFKeUVrQWJ0dTBhVk5tVWVZZUJ3alNnblNkZnlncEtha3FMaTYrRk1CVkFDQWkwMTNYUFN3ZWo2ZkhBTTA3UUZUMTBDeW4ya0pGUmNYZXFqbzhlTHFtb3hRN1c4dHhuRU1CR0ZWOU1SYUxkWmdTTVozbVVWVjNFSkV4VzNNOVZkMis4Nk82VDBTZXlYajhEUUE1dnc4WXlCYmM2KzJLSkw0SEl5Y0w3QmlvUmhRU1FpcUZhdXVETS9wNGlPd1NQTjIxNVRCUnEwZ2FnOFJlb3A4dXJQUHVUYXJlVUY1NkJmdDRJbXFGQVFLaUFjTHpsb1IyT0h6a2JzYWFxV29UUDFSRjZ5MllJa2d0ak5XTWw5cFBYNUxPbnc0UmlNQUFLSUNnUUlERG9EaXN1Q2h5eFMyTFhwNEw0OVFtMXE5Nys4TFMvOGxhekpNNnRDY0FpTWh4SXBMT243NE9xWFE4WTl2N1VGMWRuVjlSVVhHeHF0NG5JanNrazhsNXhwaUpRR3I3dCsvNzEzVjJZZGQxN3dld1YyZkhaUktSTHdSL245NUJQdDcyUHZ0cUxCWTdEV2llck0wNllldTY3c0VpY2d3QXFPb3ZzK1Y1SFVpcXFxcGVxcWlvbUY1ZlgvOWtabUZmRVVuZjhNRnhuQzErTnRLcG9BQmcvZnIxeldrQWJyLzk5alVBWmdLcC9QOGljbjhzRm12T2JleTZibUg2NTFaVmsvRjRmSFA2ZFFBVjQ4YU4rNzNuZWQvdnBNMGZsSldWVFRMR0xCS1JRd0djSHB3ekNhRGQxV1U5RlkvSG0zZUVSS1BSUjVBS0JQMmp2cjcrMEN4QkNRblNDQjBPNE9HMjU1bzdkKzY2YURTNkFNQ1pBR2FuWDFmVjYzdlNSbFg5VXZDOWVETVVDaFVBK0ZxMjR6SitkNDdNZG95cWptcjdHbEd1clpqenJRSVo3ZTh2VnM0QWRBNlFEbElMVW1zQmdDMDNDTFkzVG1nNVdsSS9FV0VJd2tnVng3d0E0bHl3MHB0MkQwUi9iN1RwaGZIZTBzL2JPUkZScmgwUi9QMjhpUHlmdGZaZUVibklkVjFON3lTSXgrTTNUcDQ4K1piUm8wYzMvNEFZWXlxQ2g0dVJKUzk2UEI2L0F4azUzVHV5YXRXcU1oRTVFQUJVZFl0VWUxbThpRlNhdlZaVVZVV2tac1NJRVJjRHFkenpqdU5NcTYrdi8yUGIyanp0cWErdnY2UzR1UGhycXZwd1UxUFRiOUo1NUxlR3RmWkcxM1VQQjNCUFEwUERGVjF0UTFlSnlQZFY5YnA0UFA1OG03ZUdBNmxpekwxMXJXQ2NjclhydWtjR3FZWWdJb2NBU0U5Y0w4NDQvSmlaTTJkK0liTTJWVGFxV3BMeCtJbmVhbXNtWTB5ZHRmWkdwTklsZFdzSHVLcStJQ0pkM1RIOGZ3RDI2Rzc3dXVxZGQ5NTVlZno0OGZWSUZVOCtBcWxhQ3BUaHBrVnpDbmFvSDcwL1lNK0FMM05nbW90MUJ5ditBTlhtaDEzVDBzbUhBWVFCS1FKd1FVamtnZ1cxM2owUStYMVR2YjRRalhyczQ0bUlBUUtpZ2VEbXYveDdGeVFibytMTENRcjlhcXY3ZWRWVTN5NkNqQm1BYmtzRkRLUmxVQ0hZR2NEUDFQZG5SSXFMLzNUVG9oZHJ6cHQrY0llcnBLaEZOQnI5bjR6SlNBQ0FxdFlCT0EvQUxaa1R5TmxVVlZYZEg0MUdhd0NVaVVqbUZ1Znp1bGljZUM4UjJhL3p3N0lhS1NJak96K3NoYXIyZUJYWFFGVlZWZlY0MjljeUN4d25Fb2xzTjZnSEJIOS9rTzJHMlhYZDQ1Q2FyTCs2dkx6ODlPcnE2aiszZC8zVFR6OTlsSWc4REdEaTZ0V3JEeThwS1hHejdRTElWRk5UODJsSlNjbVJSVVZGRHdTNStBSGdVOS8zK3p6dmZqUWFMUWR3VEZBSDRLeHNiWFZkOTJ3QWg2dXE3empPTmRuT1k2MzlwWWhFTXdvWnZoNlB4N091K08rR3d3QkFSRjVwRHBLbW5LaXFYZGt4TlZWRSttSnJQZEZXVytKTkR1Mkd5S0ZRdjF5c1RBTXdydjJKLzU1SWpSTmF5S2xRbVd3UldmcVdOMjFoUXowZU8rajZ2M1NsZnlMcU42cDZRcEFtNkpGWUxIWi9VRi9JRTVHTFhkZmRISS9IUFFDNmRPblM1cDF1cnVzZURPRG80UE14RWZtLzlzNWZVVkd4aTdWMngzZzgvbUsyOTRQQS81WEJ1VGFKU0tmcGpWVDFKZ0JQaWtnQmdMQzExamlPc3dIQThzeEZCYUZRYUx5cTNsRlVWTFMrdkx6OHVPcnE2aWM3TzNjd0pqbXNzK082YUllZ3JzUEZSVVZGWGkrZHMxbVFCdWlUdHErcjZyQmdsMSszQXdTVEowOE9aZjYzYmt0RTFtUThiYTYxRkl2Ri91RzY3bk1pY3FpSVJFS2gwRzhCbkl4MjdyeG16Sml4cTZyK01HTTM2VTNkYld0WHpKczNiMjAwR3AyWldhT2hHejZLeFdMM2RPWEFJQTNwVmx5aWE1WXVYWm9jUDM3OFl3Qk9VdFhqUGM4N08xdEsxR2cwT3RYMy9mcWFtcHJuTVVSUzRucEx2TkNFajNDb3FVYzVZS2RCWk53V0I3WHRucnRMZzFOa25FTkVUZ1V3T1Z5TXBmUHY4UmJxeHZySHlzcXVaeDlQTklReFFFQ1VZemYvK2VVekpObDRuYXFNZ2lEUy9FYnpFb0dXcUlBQVhWNDJrSFdRRjd5VU9jWVF3UVFGemhYSWpKc2ZldWxHTmNPdlAyLzZYcjFkbUNydnFPck9HWS9mQlhCT1BCNWZCQUJkemZuWjJOaDRma0ZCd2NsSXJhWUJnSmRpc1ZpWGFnK0l5TGN5QzhabTQvditNQkg1QllCamczWitLaUk3SUxYTFlkdmdzSHVNTVZlZ2syM2NtemR2N3BNQWdhcXVCckF3dU1aQVdyM1NYSVI0K1BEaEc5dStxYXFIQlQ5akw3VjlMNWp3LzBQdzFCcGpYdTdvUXNsazhqTlZmVTlFSmdLWVdWUlVKSjdubFhWV1pMZXVycTRoR28xbS9xenVaSXo1ZTBWRnhiVGVLSmFZVFVsSlNUR0E2d0ZBUkpJQXlpc3JLeitkTjIvZTZ2UXh3Y1RML3dYSDNEcHYzcnhYczUxcjQ4YU5xNHFMaTk4RW1uZEwzWThlM0F4V1ZGU01zTlorR1FCODMzOHVYZWdSQURadjN2eTNPKys4czlQY3dLN3I3dHpaTVVUOWJUZUVmd21GSzRLUmFEVkZrUDV4YVRXcDM4V3pTcnRIS3pUWWt3QUFHQVhJcVFDbUZSZnJvbjlmOVBYWlg3ejJieHU2MFh5aVBsTldWbmFvaU93RkFOYmFSUUFRajhldmpFYWpCd0U0U1VRdWQxMTNVendlYnhzQXVBbXAzUGR2clY2OStvRng0OGExR3lBQXNJK0lMSFpkZHpHQUdWblN5SndQWUxmZzhmV1pFL3p0Q2ZLdmQ1cGl4ZmY5bll3eEVKRnRBT1FpYjNpNlQveHZlc2RqUHhrQkFLcTZ4ZmlySTVNblR3Nk5IejkrK2ZqeDR5K094V0ovUVpzeHhheFpzNzZrcXNlazc1R3N0YTFxWVluSVJVanRKREFpY3FMcnVuV2hVT2o3d2U3UVp0Rm85TXRCTGFWMDJzVUZzVmpzMlc1OWhkM1ExVW4rZ2Fxa3BNU3BxNnZ6VmZWQkVUbEpSSFpjdlhyMVpMVGV0UUVBVU5XekhNYzV6WFhkTitQeCtENDVhRzYvMi9Oai9CSWhjWUcyZmZ5V3VoM0R5ZDdKWjc0K1NpQ253dW8wTTZ4NDBid0hMcHBkZWNLMTdPT0poaWdHQ0loeTVQby9MUjlWNEVUT0U5VWZBakpjSk9pdk0xSURwZjVHNW8zNlZzc01HTFRkaUNCQUNKRFJNSG81ZE5PRTN6NzA4dFhmTy9iQXQzdDgwVHdXajhmdmkwYWpQd053S29CdmRqZnZhRWxKeWJCSUpGS0ZsdUFBQUJ3VWpVYnZDSWZEWjg2ZE83ZkRtNkxPYmtDajBlalhSS1Fhd0Q2cTJpQWkzMFZxUmRuM1ZYV0JpTHltcWplSXlLbSs3eDhFWUhZOEhsL2FuYStoTndUYnltZjI5M1U3bzZyRjZaK1pOOTk4czlWcW1vcUtpajFVZFc4QXNOYTJMUWdzaFlXRkN3Q2tpNFNlMjlsL3E3cTZPbi9PbkRtbmJkaXc0UkVSbVN3aU0xYXRXdFdJVlBxZGRpZk1YZGY5WHdEcDNQMXZJRFdKc2J1cUxpc3JLNXRXVTFQVDZ6dUM2dXJxNnN2S3lvNTBITWRUMVJORjVEeHI3ZmRjMTYwRmNKM3YrNDBpOGhjQTI2anFLdzBORGUydXBDd3VMcjRPTGNFQnFPcUZaV1ZsOTI1dHUzM2YvNVl4SmdKZzNSNTc3UEhTcWxXcmR1LzBRMFFEVkcwSm5LL3NjL1FlR2pJM0MzQk1TNEEvUFhuZjArV0UyYVNEQnVscVJ0cjhYSUJ0QURrdFBMem9pMjlkZHZTNW42OVorOXpFdVM5MHVWWU9VVjh3eHB3REFLcjY3NXFhbXVlQ2x6VWNEa2VibXBvT0FyQ0hpUHpTZGQwMThYZzhEZ0N1NjE2WVVmUHBwMHVYTGsxMnRMREQ5LzBSd1NUOTFMWUxNMXpYM1RtOVkwQlYzL2Q5djZOQXc5WjhmUlBTanhzYkc3ZW9TOVFQOWdKU1JZNzc2NElsSlNWT2VoZW5pR3pOYXVhREFEeml1dTY3SXZKa3NBQ2pRRlgzRkpGdkFzMXBXeDVvVzFBNkZvdjl0Ynk4L0NKalRIb2h4Q20rN3gvcnV1NlRBTjRPUG51QXFrNlVZSkNvcXM4M05EU2NzNVZmYnQ0UWtaSFJhSFFzVXY5bVd2MngxbFlDdUxlcHFlbStjRGg4aTRnVXFlcjV5QklnRUpHOWc0ZGI3Q3pKSnlXMUpjNkpacDg5WU1NM1E1cHJ0N1hmdGZlMHU1ZU1VNlFmWkt3eENJS1FweFUyRHYvaWdyc3ZPN2ZoOHpYUG5YMTIxK3ZoRVZGK1lJQ0FLQWR1K2ZOTFgxT1JTd0E5RmlLaFZxT0JQdHplbVNsemJKQXViU0FpWVlqT3NwQUpOejMwejJ0ZmZkLy95OXl6SjNKdzBJNVlMSGIxckZtemZ0UEZsRUROWE5mOUlvQTdSZVRnNEtWL0liVmFhbGNBcHljU2lVUEx5OHUvVjExZC9aZnV0bW5XckZtN080NXpCWUF5cEZiSC9VdEVUbzNGWXErN3J0dTg1VHdXaS8zT2RkMS9xdW85d2VxN0pkRm85R0hmOTcyTW0reGVNWHYyN0hBaWtSaUhqSnNGRWRGWUxEYW5oNmMycnV0bUxjNXNyZTNwNVBBT3dkK05iYmVxVzJ0blpkUVJXSlQ1WGpRYS9RbGFpalRYeEdLeEx1Vll2Zm5tbXh0bnpKaHhRaVFTV1FyZ0VCR3BjRjIzSVI2UG41ZnRlTmQxVDB6bmxWWFZQMFlpa2RKRUluR1hpSndNWUpReFpySHJ1dE82K3NWMlIwMU56Y3NBVGc1MkNuZ0FUaENSTXdDYzRUaE9BMUk1elAvaisvNng3ZVVyZGwxM0RvQUxncWRya1VwN05jeHhuSWZLeXNxbTFOVFV2Tm5kZG9sSWVmRHdFYy96YkZkMzhoQU5SRi9lZjlxcFVMbFVvQWRtenkvWTkyTUZnVFFIQ1RMR0tRZkJNZFhiamRuaHhoVno5cHk3MTgxdmNjY2g1VVJsWmVWWWErMk00T2tmTXQrYk8zZnV1dkx5OGxKanpOOEF2Ryt0ZlF3QUtpb3FqckxXWGdzQXF2cElQQjYvdTdQckdHUFM0d0VNSHo2ODdXS1FXeEhzeUZUVmk3czdIdXlNcXU0ZHBFLzZ1Q3U3NERwanJkWDA3am9SNlhBZUlQaitGZ2ZIL2l2TElmdTJOd1lUU1JkRDc3N2k0dUxtRkppcTJtR2habXR0cTErTW1UVW1SR1IzQURNelVnQmxIbG9iRG9lajJjNVpYVjM5cS9MeThrOUU1TVpnaDBDQmlCeWQ3VmhWWGVqNy90bDFkWFY1bjViRmRkMUNZOHhZVlIybnF1TUJqRXZYY2dpODF0NW5SU1FCQUFzWExsenZ1dTRDQUdjRE9MYWlvbUppVlZYVjh2UnhKU1VsRGxycWdmeWo5NytLZ2VNRTdIK3FXbHdxZ2dNQjVDYVpVc2JRb2lWeGdSd2tDRlVYalJ4ejQwMkw1c3c5Yi9yTjdPT0poaEFHQ0lqNlVVbHRyVE5weEpkT2grb1ZBdXlCNWxWNnFVZjlFeHBvclhsczBMeGhRVUlRVERMaTdIUGdycUViZjEzN254c3VMTjJOQll6YjBaMmJRYy96ekR2dnZIT09pRnlMb0FBYmdMK3E2b25KWkhKWU9CeCtFTUJFRVprZ0lvKzZydnRIWTR4WFZWVzFSUnFidG1iTm1qWGVjWnp6Uk9RY0FBVUFHbFgxbHlOR2pMam01cHV6RCs3aThmZ3pzMmZQM2krUlNQdzgrTnkzSE1mNVZqUWFmVlJFYmd1RlFnL05uZHUxMVNQUmFIUjBjTk13S2VNbTdCclhkVzlKSkJMak12TE1wM1c2RWs1Vnc1M2tRdzJMU0U5ejFtZVZVV3p3czh6WFMwcEtJaUp5WnZEMDljelY3aFVWRlNlcDZoWEIwMWZENGZBV0s4b1NpWVFVRkdUUERMVnc0Y0wxczJiTittWW9GSG9hcVZXUGMxelgvU1FlajErVmVWeEZSY1czckxWM0FqQ3ErbG9rRW5IbnpwM2JOSHYyN05NU2lVU3RpSndvSW8ycTJyejZTbFZEbFpXVm5SWk9WTlhkT2pzbUxjakhmR0pROFBvaEVTa1NrYUxnUE90RG9kQ2hudWU5MXpaVmt1dTYzMHZuNmxYVjlRQW1pMGdaZ1A4RnNJc3g1cTlsWldYSEJJR0lMbkZkZDY5Z1pTQUFET3F0K0RTMHJaaXpaNEhzTU9GS1VUMFR3RWhrVE5LbnhnbjlPMUtRakhFS1Vyc1hSSUFKVVBrNWRoai8xWGU4WFM4YTd5M3QxZzQ2b3Q3Zys3NG5JbUVBRzYyMTFXM2ZyNjZ1ZnFHOHZMd3lGQW90aThWaTcxZFVWSHdqS0dEc3FPckgxdG96czV4MkM2cTZZM3FTUG5NOEZZMUdUMFVxUnowQS9MMjZ1cnE5Z3NicGNWUzNhajhGMGpzZFh0bUt6MjRoYzBXK3FrNUVCLzJsdGZhTWpLZGIxRjhRa1ZrQVp2Vkd1OXBjOThDTUlNWm5iZCtYaklHaE1hYlYrTGF1cnM2UFJxTmZVZFd5WUpmSWhHQkg2Q1lBNzZycTM0d3hOVlZWVmNzNmFrTjFkWFhOR1dlYzhhZElKSEltZ09rQXZpZ2lPNmhxdllpOHI2cExWTFc2N1E2RWZPUzY3blFBdHdQWVdWV0RiTGNkOTBPcStoR0FGU0x5Rm9BVjF0cm15WDdmOTMvaE9FNjVpQlNxYW5WSlNjbkU5R0tTRVNORzdLK3F3NE5yOU9waXBZSGlwa1Z6Q2tZMjdKRHE0OVAxNE5wczYrOVhtVWtMVTBFQ2dXQ0NBRC9mb1g2SHI4WnF2WXVpcFI3N2VLSWhnZ0VDb3Y2aUtwTVd2WHlpcU40QVlJZDBXRUJWT3gxbzliV01NcnZRSUZvZ2dwMVUxSXNVZmRaNDIyM0xiejZiT3dsNnBLS2lZdUtxVmF0K2E0ejVLZ0NvcW9ySXI4UGg4S1hCSlB6bmMrYk0rVVo5ZmYzUGtWcFpiVVRrUkd2dENkRm85RUVSdWFXcXF1b0paQXdqUzBwS0lzWEZ4ZE5VOVp4Z2N0UUU1MzdFY1p3NTgrYk42M1FTZnU3Y3Vlc0FuRnRSVVJHMzF0NHFJb2NpVllEMm1LYW1wdis2cm5zbmdFVys3ejgxZi83OGhpQVFjVHFBM1FHTURWTGFqQVZRRkJTVWF6NTN4ZzZKVm9JaWZ1OTMxSzQ1YytZVWJOaXc0YURnYWEvbXdpd3JLeHNEb0tpOVZlcGxaV1dIQXZnZkFBaHVicG9OSHo3OExLUjJla0JWZjUvNUdWVmRnTlNrL2FlcWVtSzJORkdSU0tTNWVMV0liRkUwZC83OCtSK1hsNWNmYjR4NUdzQUlFYm5TZGQzMzQvRjRGUUNVbDVlWFdtdm5pMGdFd0grYW1wcStHWS9IMXdGQUVDUW9iV3BxcXJiVy9xcTZ1bnBWTkJwTlgydU10WFpGdDc1Um5aZ3hZOFkyNFhENHpDQzlRbEh3OHR0SUJUZjJBMUMzZXZYcXQxelh2VHdlajk4QlFLTFI2RlVBZmdLa0NsOGJZMDZwcXFwNnBhU2s1SkxpNHVJSlNPV00zdGx4bktkZDE2Mk14K04zdFhQNWRDQWovVDIrQnFsLy8ydnE2K3NmYkh0d1FVSEJxcTdzS09oc1JTVlJYL3I3QlljUGsyMktQUUhPQnlUU3F2NVFUcFlRdEdoSmE5U2NrMkNFUUdiNktOajJMVy9hV1h0NmYvazRoODJqSVNiWUVabmVOZmFibXBxYVQ3TWRWMTFkdlJBQXlzdkxqd3p5bnc4SDBHU01PUzBlanplUFE0SUpaSWpJOWxsT2sxN1IzSng2czdLeWNxUzE5cGJncVFVd0IrMnZBVjRGWUJ5QUV0ZDE3d2Z3ZkdOalk3dEZkQXNMQzhWYXU2T0kvQ0M5V0VGRUhtbnYrRzU2TVdpdkVaRUxYZGZkRHNDTFFVMmh0RENBTHdObzdqU3R0VnYwcTF2TGRkM0RHaG9hWG1wbmg2RVlZODdQdUc2MmNlendqTWRiakE5anNkZy8wQXVyeisrNDQ0N1BBRndYL05rcThYajhmS1JxVkhRcXFOZlVxNy9vUldSVVJVWEZVVjA1MWxvN0l0dnJxdnFHTWVZTFdWNy9ITUNiU0tXNFhDRWlid0pZVVY5Zi8yWmRYVjI3T3ovbXo1Ly9ialFhdlFiQUZRRDJMU29xZXFpaW91TEVxcXFxRGFwYWtqN09HUE5VVjlvOW1QeTY5b0poSXpkczY0bVI4eUdJWkMwamxDUHAyN2VNVE1jaklESXpyTHB0elgzZVdXVW5lK3pqaVlZQTNnZ1Q5WVBhV25YV1BQenFxU0p5TTRMVUplbXRmTGtPRHJRbWJaOUZGUGhGNDY1aHgxdXk1RGZlbENudDN0QlFkcFdWbFh2NnZuK1Z0Zlk3R2ZsSzN4V1IyYkZZN05ITVk0T1ZhZjliVVZIeFIxVzlCY0JCd1dkT1VOVVRvdEhvVzVzM2J6NjhzTER3U0ZVdERiWThqOGo0Ti9TdzcvdFgxZFRVdENxNjFoWEJGdCt2UmFQUll3QmNDdUFJQUtORVpBNkFPYUZRcU1sMTNYa0FmaTBpUDgvOGJMWi93NnE2Q2FtYjZlWVZSQ0t5UWxYZmlzZmo3eUhqUnRwMTNXdEVaQjhBbjZycWVoR1JEUnMyVEJHUk1jRzUyZ3QwTk1aaXNjSnNiMVJXVnU1dnJjMjY0czRZTTFwRS91bTY3aW9SZVJyQTY2cjZnWWo0cXJvZmdPK2hKZGp5WU1ZNVIxcHJ2ZURwbWtna01nOEF5c3JLRGpIR1BBSmd1S29tQUp4VVhWMjlNaHFOZmsxVlp3TjRINmswT29xTUcyNWtURFprcXE2dWZpMGFqYzVTMWZ1RC8vNjN6cHc1OCtGUUtEUWJ3T1hCYTZ0RlpPckNoUXZmeS94c0VHdzZvKzA1VlZYUk1wbmVFU05CN3Q5c1NrcEtuT0xpNGlOVTlUUVJPUTB0eFp6L2E2MzlZWFYxZFUxRlJjVVVWYjBXd0VRQWV3SndacytldlcwaWtaZ0g0SlNnUFp1TU1jZFhWVlU5RHFSVy9aV1VsSnhXVkZSMGo0Z2NCMkM0aU53WmpVWlBVdFVmR0dPK1pLMHRFNUgvcXVvSVZYV0RmM2VyZ25STHB3VHQrRzFkWGQwV2hSelRPeHVJQnFyWHZIMGp3NlRvUXF2eVBRQ1IzQzRwYkU4cVNOQjZONEZPRitEcTE3eDl6OTNQZXowWFJWUnBpQ2twS1JrbUlsVUFSRlUvalVRaUhVN2dScVBSMmFwNk00QklzRGlqb3FxcWFrbWJ3MVlCMkIvQW1lWGw1YytKeUVyZjl5VVVDbjBGd09rQUlDSlBwZy8yZmY4R0Vka0pBRlIxYmp3ZWIzZENXa1R1QWpBWlFMR0lQQWdBaFlWWmh5N04waXZvZy9OL0NLQkw2UW83RTQvSFAzSmQ5dzhpY2paU3V6RFA3dXd6cXZycjZ1cnFsVmxldnpRZWovOHkyMmRjMTcwbm8xOXVSVVF1S1NvcW11YTY3dk1BL2lFaUt3RjhycW83SURWRytIL0IrVC9kdUhIajM3T2NZa3pHdWQ3dHJQMUQzTmRVOWJHdUhOamUvV2d3bmwwQVlBMkFmNnZxRzc3dnZ6Ri8vdnl0bmpBZU8zYnMxYXRYcno0TXdMZEVaS3FxdmhhTlJoZXI2dW5CYnAwMzU4MmJ0M3Byeno4UWViVmVaRWZJaFNMNlBRQ1I1b240bkxhcWZlbmRCQ0l5UGVUcjFiVzEzcm1scFI3N2VLSTh4d0FCVVQvNHVPalZxYUwyVnhBWkRRVFIrUUVWR0dqUjNLd2c3NUVJQ2dUeTB4MDJicitodGxiL1VGb3FmaTdiTjlnRVcrQlBDNTRtVmZXV2hvYUd5enBhWFZOVlZiWE04N3d2cjE2OXVnTEE1UWhXckFONDVNNDc3L3l2NjdwRmtzbzFEd0FiVkxWT1JHNE5WazMxU0JDMGVEUlluWGNXZ0pORlpMME8yVU1BQUNBQVNVUkJWRHRWRFFHb2pzZmpLNExDYjd1cjZtWUFLNUVSQkVBcWRkQ0t0a0dBamdRcEFrNEtIaVB6YndBd3h0emEwNityalg4SGt3VGprRnJWbC9XNkFQN1YwTkR3dS9RVDMvZVBGSkZSd2RPcjB6c0VITWM1V0ZXSHFhcXZxbWRVVjFjL0JRRFcybnBqVEVXMkJxanFpL0Y0dk4zdDA3Rlk3QUhYZFM5WDFVc0JmR2ZCZ2dVZmxwZVhKNDB4QXVCVkFOT3JxcW82TEg2Y1NVVGVqY1ZpNHpvN3JyM0F5cXhaczNaMEhPYzJwQ1k1dGt0L24xVDFjeEg1VFNLUnVHSGh3b1hyQVNDWWVEazBHbzJXcXVxUnF2cDZJcEY0TWZoK0E4QWFFVG1ocXFycTJjeHIxTlhWSlNaUG5uenl1SEhqZmlzaVp3VXZsNHJJSGNGMTNPQnJhZjZNdFRadWpFbFBRdnhYUkg2VDdlc3l4b3hidjM1OTFoV21tWXFMaTA4QkVPL3NPS0xlTmt6R25LVnFmaXl0VjhkaTRFMGZ0SzJISUNFTGxFZXdhM0xGbk1RRnJFbEFmVzM0OE9GbklDaHdMeUtYQkRzaHR4RHNzcndWd0psQnYyRUJmTGVkMmtEVkFJNUZLczNkUXdBUUNyWGNKcXRxQTFKcFZoQmM5MGxWUFVGRUdoT0p4STg3YXUvWXNXUC9zR3JWcWgwQlhDaXBuUFpkbFFUd1p3Q1h4T1B4WGt2eDBkRFE4UDJpb3FJM1JXUkdrRXMrMHZZWUVWbW5xaXRGWk42NGNlUG05OWExQTYrTHlBa0FKZ1YvMHRkc2U5eEYyWFlacU9vaDZXTTNiZHJVSzZtWDhwV3ErZ0EyZCtYWVlIR0l5ZlplTEJicjFWUlNRWjJvazBWa1BvQlRrZG9WV3A0eEZ1L3RjWC9PN2FseUZveitHSkRXZmZ3QTYrSkZXbllSQkVLcUtHOENramN0bW5NQmF4SVE1VGNHQ0lqNjJDMS9mbkZ2d0Y0RmtUSE42UUpTR1J4ejJxN09hTVljZ0FpMkVURVhmelQ4NWRjQTVOMld6NzRVaVVSbU56VTFUUVR3aHFwZUhJL0gvOTJWendWNTIyOHZLU21wS1NvcW1nbmdsRWdrY2pFQXhPUHhLdGQxZDFQVnR3b0tDdTdQbHNxbXArTHgrRE1BbmlrcEtUbW51TGo0V3dER0JLOUJWYWVMeVBydUJBRTZvcXF2QTFESnVEc01kaUM4QWVBWHNWanM4WjVlSTFNOEh0OGNqVWJmUjB2Z3BhMTFBT3A4Mzc4a001QVRqOGZyWE5lZEx5TDcxOWZYTndjT1lyRllMQnFOdmdSZ24zZzhmbS82OVdCVjNFWlZMWkNnQm9PcWZncmdLZC8zZjRCT3ZuZnhlUHpxaW9xSzJxcXFxamNBWVB6NDhkZXNXclVxYkl6NVZWVlZWYSttWGVyTS9QbnpQM1pkZDdlTXlZMW5yYlYvc05iZTFVNGREbzNGWW5jRHVOdDEzWjNUNlF0VTlYbkhjVXJhV3hrV0ZJU2VYVjVlL3BLSVhDOGlkOGRpc1FmT1BQUE1uWkxKNUVxa1VoOVlBQ3VOTWJkV1YxYy9PV2ZPbkdjM2JOaHdHSUJiWXJGWTF1L0x4bzBiR3pvS3lxVzVydHM0c0haMVViNVRRTjcycG4xYkZWY0RHSTZCbEhPZ0hTMTFFTklwa0NRaWtFcU1HdjlHYmNsYnQ1VFdnUXNKcU0rSXlFSUFGNnJxeW5nOGZuc0hoL3FxT2l4WWtad0FFQTNTM1cwaEZvdmQ0N3J1OXdITUVaRUpTUFUxUUdvUnhqOUY1TkpZTExZaTQvamJvOUhvb3dEMkNsTFJ0Q3NZejEwRjRDclhkWGQySEtlNG8rT1R5YVNHdytGNlk4emFydGFCNm82NnVqb2Z3SytEUDdud2RyQklZNHRmY3NIckw0cklWYkZZYklzYVV4VVZGVWVwNnM3QnNjLzBSdUhtUVdvelVyWEdPdHZaL1VnOEhqKzJLeWQwWFhlNWlIeWw1MDNybW5nOHZobEFTVFFhUFZWVnowTXFyVldEaU15TnhXSTM5MWM3K3B4Q0Z0empmUnZBMVFJWm5uRnZQV0J0bVc1SUlnQXFkNmdmOVVaSmJja3RkYVYxN09PSjh0UUEvdFZFTlBoNXRhOUZSaGI1ODQyZ05QVkt1aHp4NEtBQWtGa2pRZkdrbFkzSG5UZjlzUFc1Yk5kZ00ydldyS0x1RkRNZXlqelBNMHVYTGpYQlJIRldGUlVWdXdEWVJWVnRUM1pOZUo1blB2amdnMExmOXd0VnRiQ3BxYWtnSEE0MzdyNzc3aCsxTGF5YjVycHVJWUJ4WFEzMFpDb3BLWEdDRy9OK1UxSlM0aFFWRllWSGpCaWg3UldyN2lyWGRTZUx5SUhKWlBLUDgrZlA3OWEyZnRkMTl3SXdLeEtKWE5YVkNZL0t5c3I5TjIzYTlINW5reS9Cc1NQbnpadTN0anR0SWhvSS91Vk5IaGRCd1QwQWdvbVpnUjhnYU5FNkRaSkMzdzRibEk3OTJWL3l2bkFuNVZaWldka2hxdnArWjJsT0prK2VIQm8vZnZ3OGErMjg2dXJxSnpzNmxycW1vcUppSWdCWWE5L3J5YzZHT1hQbUZLeGR1N2JBR0ZNSW9OQnhIR09NK1RTOUFDSWFqZTVXWEZ6Y1hCaDZ4b3dadTBZaWtTVklwUzZFcWxhbTZ6TVJEVlN4TzcxeGtaQzA5UEdEcUl0dmxRWXBsU1QzYmFncG5WSDZNL2J4UkhscUVQeHFJaHE4YmxyMDBqbEdjVE9DMWNPRFYwdGdRMVIvLy8xdkgzUk9idHREUkVRMCtMM2xUYnRXSUQ4RVlBYlZ6RUd6MW0xVzRNRTl2VWRQeUYxN2lDZ2ZSS1BSYzFYMUp3RCtKaUloVlQwcW81N1E4ckZqeDM2dHZjVWNSQVBGZ2xydldrQitLSkk5ZmRPQTEyWllvcW9Qeml6MTJNY1Q1YW5CK1l1S2FCQzQrYzh2SDJBZzE2YUNBd3JWSG1kaXlSbUZOSThQVk9TN3QvNzVwVy9tdEVGRVJFU0QzRHVYSFgyRVFINkVRUnNjQUZMdGxlYlN4UUljdjlJN0ttdnRGU0tpN2hDUm5ZTml4eWRrQkFkZVY5WGpHQnlnZ2E2bTlySWpST1JISWpBOVQ4aWFJNEpXcFlkRTVQZ0ZkM3ZzNDRueUZBTUVSSDNndXBxWGlxQTZSN1dsMk9CQXpqWFlYUlp5NFUyTC9qRTYxKzBnSWlJYWpGN3pEaDlwSGJtMjlhdjVNbEF3MTd6alRlNjBLRG9SVVFlZUIvRDNvRUQwT2dETEFmeW91TGo0eTcxWnRKbW9MOXhlNjQxMDRGemIrWkdEa01FMWQ5N3ZzWThueWtNc1VrelVCNGFQZHZhRjJxTVZNQmtWZm5MYnFCNUlMeHhvU1RTa1h4VjFKZ0c0dDRPUEVSRVJVUllSRkIwbEt2dHA4OUJnOEk0UmdQUTRRWU1DeGpMU1N2Zzc2dUU2OGNCVnZrVFViYkZZN0ZrQVg4OTFPNGkyUm9IaUtJanMxL3pDNE83aVU0S0pBSUdNdEVsOHgvTzg2N2lUaHlpL2NBY0JVUit3cXRNVVNFWFdSUVoxY0NBdHZjTVFBRVJrTzRqTXpHVjdpSWlJQnFQWHZNbkZCczYzVkJDa3pFaUg0QWN6Q1lJREFJQ1FxcHo0YjB6ZVBaY3RJaUlpNm0rMzFuckZ4c0czME56SDU0SE1pUUFnQk1XSlkvY0IrM2lpUE1NQUFWRXYrM1h0MzRjSjdGbnA1NFA5bHI4RFUzOXo3L0l2NUxvUlJFUkVnOGt3djJDQ1FxY0RxVlgzemRuN0J6bHQ5ZFhJZ1NFYk9TREhUU0lpSXVwWDI0VDhDYXFZRGlBLzR2OEJWVFFuUmxEUkF4MWoyY2NUNVJrR0NJaDZXYVJveEpHQWpBVlNuZWpnditYUFRvQnRRZ1dSYzNMZERpSWlvc0ZFSFh1a1FIWUUwb3Z5OG1PazBPYnJHQzZDVTNQVkZpSWlvcHhJT3MxOXZBSjVNeG1RbVJCQklNTWRZOWpIRStVWkJnaUllcHZhOHpPZTVLNGQvVUgwdTdsdUFoRVIwV0Npa0dpdTI5QWZSSEI4cnR0QVJFVFVuMFF4SlBwNEJmdDRHanFXTEZreTZySEhIdHMyMSszb2F3d1FFUFdpM3ozOHIzRVFPVFQxVENGNVVIc2dtNWE2eXpMNnBrZGVQaXEzclNFaUlob2NWbDUyMUFFQzJULzFMS2o0bDBja0tGY2NQTnZ1N1o4ZFBTdVg3U0VpSXVvdkMyb3ZPMEJNME1kclhwUWhiRVVrWXg0QXN0M0MyaXZZeDlPUW9LclRRNkhRWTRzWEwvN0Y0c1dMRDBLK0RlQURvVnczb0QzTGx5OFByMXUzYmhjUiticUluQXBnTHhIWlcxVU5nQldxK2lhQSs2eTF5Nzd3aFMrOHQ5OSsreVZ5M0dRaUpQMm1yNHBCR0VCd2Y1eUhJd01BclNZMWt2Wi9BRHlleTlZUUVSRU5CbFprZW5wMVR2NkZCN2FrUm80SE1EL1g3U0FpSXVwcnFxSHBlWG5yM3c2QnNvK25JY0ZhTzhKeG5LK0t5RmNCWExSNDhlSVhSV1MrTWViQlJDS3g5cWlqanRvZ0lqYlg3ZXlwQVJjZ3FLMnRkVWFOR25YWWhnMGJab3JJY1NJeUp2MmVhbk82bGkrSnlKY0FuT0E0emljZmYvenhBMHVXTEprSFlQbVVLVk9TdVdnM0VRQ0l3VmVBSUVDUTE3ZjlMVitiaUJ5VXc0WVFFUkVOR21MTU4zUGRodjZraWltNWJnTVJFVkYvRUtQZmJMNVB6dE9wZ013QWlCVmhIMDlEa1NNaVh3SHdGV3Z0MWFGUTZQbWxTNWMrdTNqeDR1ZFY5ZG1wVTZkK0lDS0RNdGY0Z0VveHBLb3lhdFNvRTBSa1BvRHZaZ1lIT2pBYXdKa0E3aFNScU9kNUErcHJvcUVqdHVTZFFnakdBM0NhWTFsNU96QlFwRk1JaU1pWUd4NWN2bnR1VzBSRVJEU3dyZkMrdG8wQUUxTFBORitIQ0VpTkVJSXhBbEM0OHJLakRzaHRpNGlJaVByV1RRdThiVVJrQXBCS3d6TW9ad2U3UUxVbHpSQVVoYkhheTlqSDAxQldER0NLcWw0a0lyY2JZeDVmc21SSmJPblNwZDlhc21SSllhNGIxMTBEWmdlQnFzcml4WXRuR21QbUF0aWFiK1E0VmIzNWlDT09NS282ZDdCR2JHancyckJwL1NnRDJUbjlQSjlUQjdUVUlBQlVzYTA2emtnQTcrYTBVVVJFUkFPWThVZU1oWk1hNCtiNU9vSVdBa2NkSFFQZ2xWdzNoWWlJcUsrTWpQaGpvYUdXZWF4OG5neG80WVRnc0krbklVOUVESUR0QVd3dklsOVUxVElBN3kxZXZMZ3VGQW90VENRU3E5ZXVYYnVodExSMFFLZkdIeENyN1d0cmE1MG5ubmhpaG9qOEFWc1hIRWdyQUhEamtpVkxva3VXTEJrd3dROGFHcXlnU0lFUnFXY3RLK3p6bm1CN1NlM2tJU0lpb25aWXlFZ1pRSXR6K29xZzFaeUlBMnZHNXF3eFJFUkUvY0FDSXhIMDhXMzZ3YndpMHBKbVNBQUhJdXpqaWJZa0FIWVRrUXQ5MzMvV2NaekhSNDhlZmRPU0pVc3FuM3p5eVgwSDZuejFnR2pVNk5HakR3RndKVklUL0QxVklDSlhBbmdUd0xKZU9COVJsNFJzYUR1SVB5clg3ZWdQa3BsOFVMVWdCT21ObjEwaUlxSzhaUVM3YUREV3pkZUpnNVRNcjA1RWpCYmxyQ2xFUkVUOVFEUzBpd29LQk1qM1RyNkZRQnhsSDAvVWlSQ0FnNE0vTTMzZi8wUlYzM2ppaVNmdURZZkRmNXcwYWRJbk9XNWZzNXovNnFxdHJZMk1HalhxYWhINVVhN2JRdFFURFg0STd6V05RRkxOMEVrZEVCZ1RxY2QyVG1PdW0wRkVSRFJnRlgzME1rYXVlQlJpZlF5aEpFUFlzT3RFZkRiaHFGdzNnNGlJcU05czNQd1JQcTkvQzRETmRWUDZWZEd3TWRpMmFFS3VtMEUwS0tscXZZZzhyS29MUmVUWkVTTkdySjg0Y2VMR1hMVW41enNJUm84ZXZRdUFNM0xkRHFLZVVqR3dRZGF1L0wvZEp5SWlvdTR3VFpzZ09uUUNBMFJFUkVPRjFTWU1tUlREUkVPTXFyYk9vdEZMUktRWVFJa3g1aFJWZlhmRGhnM1BMMTY4K0JrQXp6WTBOUHp6dU9PTzY5ZGdRYzREQkFDK0RtQk1yaHRCMUZPcWdCMVNZNEtXeWtzNnBMNXVJaUtpN2pPMkNkQ2hzckl3SXhDaW12clRCemRXUkVSRUE0R3F4WkFKRUdTdWRWQ0ZRaUZjK0VDMDFWVFZBQmdIWUp5SW5LaXFueFFWRlgyNGVQSGlSU0p5eCtUSms5OFFrVDcvQlRNUUFnU245dFdKK3lyS1EwU1o0UUdnQ1E1LzNvaUlpQWhBNjdrRHAya2p4RytFaGdwejJTUWlJaUxxWlZhYm9OYUhtSUV3dFVpVUY4SWlzZ3VBWFFCOEJjQ2xTNWN1Zlg3eDRzVUxWUFhSeHNiR1Q2WlBuNzYrTHk2Yzg1OWlWZDJiazRwRWcxSEx6NjBaS3FzbGlJaUlxRnVzT0lBNHVXNEdFUkVSOVRyaElrSEtlem4rTng0Q2NMaUlIRzZNV1R0OCtQRGxBSTdwaXd1WnZqaHB0eHBneko1OWRXNytvcUwrcEtwRGFtTmQ1dGNhRXN1Zk55SWlvZzRNcFZDNkJQOERBQTBYUXAxd2psdEVSRVJFdlVMUVBCbGdUQmpDUlFDVTUzU0E1TlJXMVpHcU9xMnZ6cC96QUVHUWE2bXZ6dDFYcHliYWdpTUtnNkdTVzVpSWlJaTZ3dzhOQnd4dm9vbUlpUEtOU0JnaU9aOWVJeUxhYWpuL0RhYXFiK2E2RFVTOUpiMklYbFVab0NJaUlxSVdUaWhqRjRGaWFPMHBJQ0lpeWw5R0RIajdUNVNmQmtxMkRGVmRDK0N4dmpwL3ptc1FBSGdMd0w2NWJnUlJUeG5SM0VmYytrazYrQ0VpY0dBUkV1NmNJQ0lpNm9nTkZRYTUrUDFjTjZXUHRaUW9WZ2lhQ3JmUGFXdUlpSWo2bWtnWVJnUTJNLzQvTU9ZVSsxVElETXQxRTRqNm5Lcm1Na2pRcUtyUEFyalhjWndsbXpkdlh0TlhGOHA1Z01CeG5IdXR0Y2YzeGJrSFNwU0hoZ1lIQ2tjc29HWklEQWJTakFDaURCQVFFUkYxeEE4UGd4b0g0ZytodVFNeHNHRk9IaEFSVVg0ekVnTEVBSnJ2aXdCYUNBVEdzTVlRNWIvK25GdFcxVVlSV2ErcUg2anFYZGJhTzQ0Kyt1aDMrK1BhT1E4UVdHdWZCUEErZ0RHNWJndFJUd2dVWmdpbUN6Q2ljUEoraG9PSWlLaG5iTGdJbXY4aGdkYkJEeEhZY0ZFT1cwTkVSTlQzakFsblpBNGNJc3NBaEFFQ29sNlNWTldYalRIUEF2aUg3L3ZQT1k3eit0U3BVNVA5MllpY0J3ZzJiZHIwNGJCaHcrb0FuSi9ydGhEMWhDUEJEZ0trb3VuNUxET0NHb0pGaU1XWmlZaUlPdVFYYmdNNElhQXB2OGNKbVYrYmlrRmlHRk1NRVJGUmZnczVoUkJqVWxrRWgwd21DNEZqQ25QZENLSkJTMVhmRlpGYVZmMWpVMVBUdTVGSTVKTXBVNlpzemxWN0JzUnZyci8rOWErSFdHdnZBekN1Tjg2bnFtdEU1TFFwVTZZczdZM3pFWFhWVFg5KzZVZEc1T2NBd3ZtOGNFQ2h6Uk1BQ3FtWk0vMkE4aHczaVlpSWFNQmI2VTFiQU1nTUlMVytNQStIQ0cydG5PQTl1bWV1RzBGRVJOVFhGdDU5eFFJWXpNaDFPL3FOWXVXTTBzdlp4MVBlZS96eHg3L3ZPTTR0UFR5TkFtZ0E4Sm1xTGhPUm1rOCsrV1J4YVdscG9oZWEyQ3R5dm9NQUFOYXNXZlB5eUpFakx6UEczQzRpQlQwOFhhTzE5aWVPNHl6cmxjWVJkWU9xTG9kSUU0Q2hzOWRPL2FkejNRUWlJcUxCd0ZvOGJJYlM1QUgwd1Z5M2dJaUlxRDlZNHo5czRPUjNINi9hc2tOQ3dENmVxSE1OQUo0SDhJeTE5cmx3T1B6TXBFbVRQZ0lHWG41eWsrc0dBRUJwYWFtL2JObXlPMFRrQjZyYXVMWG5VZFdFaUZ5NmJObXkySlFwVS9vMVZ4TVJBSHlteVdjQmJRS1FXaGFZaDBzREpmaGZNMThlelYxcmlJaUlCaEd6N2svcGgzazRSTmlTYjJPNWJnSVJFVkYvK0t6Ui9Lbnpvd2E1alBSSnFrbjI4VVJacUtwVjFkZFU5WElBMy9COS96UUFseDE1NUpIM1Q1bzA2VU1Nd09BQU1NRHVUVlJWbm5qaWllODRqbk05dWxtMFdGWFhxT3JQbjNycXFWczl6Mk5DZE1xWlcvNzg4cThndUJCb25Zb25iMlRrUkZEVlorWjgrNkREYzlvZUlpS2lRV1NsZDB3dGdKSmN0Nk12WktaTlVzWHJlMTd4Nkg2NWJBOFJFVkYvV2xoM1JVc2ZuN25hUHMrbzZ1c3pTejMyOFRRa2RKWmlTRlV0Z0hvUitVUlZud0JRTTJYS2xLZEZaRkROVFErSUhRUnBJcUpyMTY2dEU1R1RBUHdld1B0ZCtOZ25BRzYzMXA1a2pQa2Rnd09VYXduZlZxVWY1K2R3b0lWYS9DclhiU0FpSWhwTXJMVjFMYzhVQTNRUlVZODVncnR6M1FZaUlxTCs1TU92Ni95b2ZHRFl4OU9RcDZxZkEzaEVSSzVVMWROODMvL2ExS2xUejU0NmRlcmZCbHR3QUJnZ05RZ3lsWmFXK2dDZXI2MnRmWFhVcUZHM2lNZzNWUFY0QUx1S3lONEFIRlY5UTBUK282b1BBZmhiUTBQRGl1T09PMjVqYmx0T2xITGg4UWUvZHN1aWw1OEVNQ2tWSXNpek1vUXRYOHFuVDIxNjQvNGN0b1NJaUdqUWNYei9PVFh5Q2lBSDVMb3R2VWxiUDk3Z1F4L1BXV09JaUloeXdER1I1OVQ2cndpUTZ1UHpaQmVCQnIyOFFLREFCa2NzKzNnYXFueFZmY0VZYzVlcS9nWEFtc21USjY4ZGpBR0J0Z1pjZ0NDdHRMUjBFNERYZ2orMzViZzVSTjJpVm1vZ2VwZ0lJcW9Bb0pBOEdCaTBVRjlVNXRXbEFucEVSRVRVUlp2Q0gzMVlpTjBlQnJBZklLWmxGOEhnSGlka1ppVVd5Q09ic2VIZk9Xd09FUkZSdnd2N3lRK1Rnb2V0eW40aVlqVG80d2QxMm1IVlZPdFQ4eGtxd0NNTkN2YnhOSlJzQnZBdmErMmljRGhjTTJuU3BKZHozYUMrTUtCU0RCSGxDNnZKSndWNEpmTTExY0dlUWlBakRZTEt1MnFUZjh4cGM0aUlpQWFoL2J6WEUxRC9Ud0RXNWJvdHZTZHpqQ01Kc2JadVArL3B0VGxyRGhFUlVRNlVsbnFKSnRVL1NWNzE4YTBrQUwvdXpGS1BmVHdOR1lsRTRzRmh3NFlkZHVTUlIvNXZ2Z1lIQUFZSWlQckVaeThjdkZLTS9FbUJaSHJud0tCZU5kQjg0OTljbmZqSi94YXZlejVuelNFaUlockUzcFhrTTREK05mVnNNSThQdHFTcWIyOHk3eitRNjNZUUVSSGx3anV2UzNNZlA3am5BRElFY3hxcWVEdXNobjA4RFNuVHAwLy81TERERGx1ZjYzYjB0VHo1YlVVMDhQem0vbjl1Rnlvd2l3VnlDSkNlWWgrYzJ3dFZXMUlrS2JCV0lZZWVOLzJBbFRsdUZoRVIwYUQxbGpkdFIxRThENUhkZ1ZSKzM4RTNSbWl6Z0FCWWIyQ1BHTzg5OW1LT0drUkVSSlJ6TmZkNU81b2tucGVnajRjR3FRUUhXemZmMm5xb0hqR2oxR01mVDVTSHVJT0FxSTljY05JaG4vdEpQVStCdGNEZ0hndGtCQWNTSXZwOUJnZUlpSWg2Wmsvdkx4K3I0bWVpMmdDa1Z4bG1wUE1iZkh5SS9wckJBU0lpR3VyS1R2WStocEdmQVdoSXZUS1lad01BS0h3QXYyWndnQ2gvTVVCQTFJZk9QLzdnWldKeHJRSUpZUEJ0TVZUZG9uYkNiWC9kOEVaZHJ0cERSRVNVVDlTc3V4K2lpd0RZWExlbCs3YllQZkIwV1BVUE9Xb01FUkhSd0xKWjc0ZGlrU29zQklNcVJxREIvNXFKUG0yUzdPT0o4aGtEQkVSOXJLbkp2dzNBUXFqNlFHckNmVkRVSzliVS82VjJENGhWNEdHRlhsdFhXdXJudUdWRVJFUjVZUy92MmZVVzVzZUF2cFo2SlQxN01MQUhDdG9tT0tEUTl3MzhIKzN1UGZaQjdscEZSRVEwY015YzZhMjMwQitMNExYMGExdE12QTlJcWZhbEZ6ZXE0bjAxK05IcHAzdnM0NG55R0FNRVJIM3NncE1PK2J5cHFla1hFRWtWS3BKVUNvR0JIU1JJcFRob1RpMmt1dHBYdmVLODZRZTlsOXQyRVJFUjVaYzl2VWZmc3JDekFieVJlbVZnQnduYUJnY0FYU3V3NTQzM0huOG1WMjBpSWlJYWlHYVZlbStwcjdNMTZPT2xKYkNlMDNhMVR3RnRsZmxnclJVOWIrWXBIdnQ0b2p6SEFBRlJQN2p3aEsrOHBVM0pXVkQ4SFdnSkVneEV6VHNjV3VvTy9NZUVuWk4vTVAzQTUzTGJNaUlpb3Z5MGwvZjRNOVpQUmxYMTdWeTNwV050eGk2cTY2elY4L2ZBNDMvTVRYdUlpSWdHdHBtbmVjOFlsYWhpWVBmeFdmWTJyUE1WNTcvOUd0akhFdzBCZ3lnTEd0SGdkOVA5eXllWWdvSnFWVDFjSkJXZ1V3QVMvSDlPcVRZSEJacGZVVjJsZ2pQT20zNFFWd3dRRVJIMXNSWGUwY2NMNUxjQ0daTitUYUU1cjJHa2JkSU5CTlpEL1d2MmVQM3g2NlFPVEQ5SVJFVFVnZm0xM3ZFaThsc0JtdnY0NXJRQ2tzdCtYb09wQU1sOGFiM0NYaFBCNjllVmx0YXhqeWNhQXJpRGdLZ2ZuWGZTeEpXcWVnNmdkN2NVTGg0QXNtOW1lTnlxVnE1OTduN3VIQ0FpSXVvSGUzbVBQV2lnRlFDV0FhbEo5MXdIQjdMVFY2MjE1MzcyNFdlL1luQ0FpSWlvYzdOS3ZRY0JyUUIwR1hUZzlKMXRseXFLNEZVQTV6Wjg5dUd2R0J3Z0dqb0c0aDBIVWQ3NzdVTXZiKzhibVFtb0o4REk5T3VxMmpweTN5ODBZK0dDQUVDRFFHNndUVTIvblhQQ2wxbUlpSWlJcUorOTVVM2VFNGo4VklBekFBbTN2Sk9ySFlmTjE3V0FQbXFSL09sZTN1Si81S0FoUkVSRWc5cjhXbTlQRWZ4VUlHY0FhTzdqKzMzSFlKQkJJT082VnFHUHFvK2Z6anJOWXg5UE5NUXdRRUNVUXpjKy9OS1Jqc3J0QU1ZaStIblVZTFplUlBwOEhxQk5RRUlCK1ZTdHZXU25qUWZHUzB1RnF3V0lpSWh5NkszTGo3NUlSRHdBaFMzNUI5b1dDZTVObWVmT0hJU29BcEpReGZ5QzlldlAyKzAzVDIvcWc0c1RFUkVOR1F2dXZ2d2lNU2JvNDRPNWdPYVVmZ2k2NGQ3cjZ6UFRCYllKUmlpQUJLRHoxK2k2OHk0cy9RMzdlS0loaUFFQ29oeTcrVTh2ZjFHTS9oakFWSWo1QXFBdHFiL1M5K1piMWdmb2tiYUJBVldzZ2VoaXRmajllY2NlOUZTdlhZaUlpSWg2WktVMzdWaUJuS3ZRU1lBTXkzWk02a1lmMk5xaGZVc29JR3Z3SVFIWXB4UllzS2YzV0h5ckxrQkVSRVJiV0ZEbkhTc3E1MEl3Q1VCTEg1OVJtMEJWQWRuNmxJUHBZRURXZWtLS2hBcWVFdFVGTTBvOTl2RkVReGdEQkVRRHdLOXIvejRzTXF6NFlISDAyd3I1TG9BZFdoMlFMVURRaGQwRnJYWWpaSDkvazRqY0tjWXMyQ2orY3o4NjVxQ0dyZndTaUlpSXFBOG9JS3U4eVRzQkJRZGJhRGtneHdNWTN2cVlsZ0JCVi9ZWGFEQ0lrT0R2YkVNS1ZVMGEwV1UrOUhjRmtHVzdlWTk5S08xVkxTSWlJcUt0SWJGYWI2Y0M0R0FWbEN2a2VHbmJ4MmNFQ0JTYUdoZ0E3UzRnMUl5dU9zdHVnZlJSU1lGWjVsdjd1MUFobHAxK3ZQZGh4aENDaUlZZ0JnaUlCcGhiYTVjVTYvRHRyNGN4NVVodE4reDlxcjRLSHJlK25mT0Q0dzVaMFNmWElDSWlvbDczaGpmMTBCQkNOWURzMDJjWFVWMW54YzVlOThGbjkwK2MrMEpUbjEySGlJaUltbFhYZW9jNlFJMUlYL2J4V0dkVloyLzgvSVA3eno1N0x2dDRJZ0xBQUFIUmdIWERnOHQzZDhLaFNXTGxxNERzRGNGZUFNYWcrMEdESktEdlFjdzdzRmhwa2Z3YkpQTGNxLy9adEdMdTJSTTVJQ0FpSWhxRVZucEhUMVNMSTBUa1lBakdBN0kzb0tPNm01TlFWZGNKNUUySXJsYmdKUU04dVJhZkxwL292YkN4cjlwT1JFUkU3YXU1eDV0b2ZEa0NSZzhXa2ZGUTdBMWdGTG83aDZkWUIrQk5DZnA0V0R4Wi96bVduMzIyeHo2ZWlGcGhnSUJvZ1BNOHp4Ui81ZGlSWVltTWRSelpYUlVUQUJTSTZtNFEzUmFRSFJYWUVRQ2d1bEVFYndQU3FNQktJMmlDNGo5TlNmOU5SL1g5Vno2eW56QW9RRVJFbEQvVW14ejZWNU1aVXhnT2pRMFdFK3lzVnJhQjJOMEFLVlRGYmlJb0JPQXI5RDJCYkZEZ0V5TllveW9Oc1BZVk5VMnJQOGVHRHhnVUlDSWlHamk4SlY1b3I3Vk5ZNUFNajBWSTlsTEZ6bERkQnBEZEFCUUtkRGRWS1FUZ0EzaFBSRFlvN0NjUVdRUFZCaVR0SytxWTFScy93d2NNQ2hB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WRitrbHczZ0loNnpsdXlKTFJEL1hiZmdCTTZ3UHJKUjM1dzNDRXJjdDBtSWlJaUlpSWlJdXA5M2hJdk5PRy8rSVlET1VERlBETGoxTXM0QjBCRVc0MEJBcUpCN3JiYmxvY2JkdzJmYjBUT0F6QWFpbGNWOHQwNTN6NWdlYTdiUmtSRVJFUkVSRVM5NTdiYlpvZUhiei9tZkNOSXpRRUFyL3FpM3kwNzFlTWNBQkZ0RlFZSWlBWXZ1ZVcrWjBkcXdmQXJBZjJ1Q0V6ek82cWJGSExtcHpieFIrKzRpUnR6MkVZaUlpSWlJaUlpNmptcHJyNTBwRE84NEVvb3Zpc2lHWE1BMktUUU14cyt3eC9QUHR2akhBQVJkUXNEQkVTRDBHMjNMUTgzN1JvNlJpR1hpY2loQUtEUTRBZTYrY2U2VVJWM2hNT2hhNzQ3YlY5dU55UWlJaUlpSWlJYWhHNjdiWGE0YU50ZGpvRkJ5eHlBQm5mL0xUTjdqYkI2Qnh6bkdxWWNJcUx1TUowZlFrUURUZU51a1FzVjVuWVIrV29IaHhWQWRGYXlLZm5BVFErK2RGaS9OWTZJaUlpSWlJaUllczN3N1hhK1VJeDBQZ2RnTUV0dDhvRUZkM21jQXlDaUx1TU9BcUpCUStYV1A3KytrNVhrRFFMNVRzdkx3ZDl0ZnBvMWVFTlNiOVQ3aWtzU0lZMy82SmlER3ZxbHVVUkVSRVJFUkVTMHRTUlc2KzBVTVhJREZLM25BTExPRVFQN2NBQUFJQUJKUkVGVTVyV2FIS2hYaTB0czQ0WjRXZG4xbkFNZ29nNHhRRUEwU055NjZOWGpMUHhMQlhJb0FLZXo0OXNFQ0FCZ28xcDduMVc5OGdmSEhjTHRoa1JFUkVSRVJFUUQxQjMzWEhHY1dsd0tRWmZtQU5xdUhsUmdJNkQzTlNXU1YwWm5YTTA1QUNKcUZ3TUVSQU5jYk1rN2hmVWIxMTBoWXFJQVJnR1FkallOZEU1aFlmQW0vajk3ZHg0ZlZYM3VEL3h6WmliN1BnbGtJWVNFaEMxQWtMQWoreEpRRVJVaENDS0l0cWk5YW0rOTlMYTkxdHRvMjU5dHJ5dXRDMUJCVVlGRVdVUjJCQVJrQzF1QUxDU1FoV3hrSjlza21mWDgva2puTkNjemswd1dDQ0dmOTMzZHR2TTk1M3puTzBzQ1BNLzVQbzhKdjMzNTRlRzdJRWhURVJFUkVSRVJFVkVYMjdneHp0bkJGVzhLQ2tHS0FWaHJPR0FuRTRBTUFMOWR1dkFQdXdRQmpBRVFrUVVtQ0lqdVllOTluOVRIUWFINFAwRVFZd0hCampzR1dpTGJoMWdsbXNULzBxdlZtMStiMkxlK2c4c2tJaUlpSWlJaW9nNzZJdUgxUGc2QzQvK0pRQ3pzMmpWZ25maXZOSUR3NzZoZkZVVDhsd004TnNmR3ZzWVlBQkhKTUVGQWRBOWF1L2E4ZzZHdncyTWloTlVBeHNKOHh3QWcreE8rSTBTSUJnRkN2QW1tZDE5OStJRWtnSGNTRUJFUkVSRVJFZDF0YTlldWN2RDA2ZnVZVVRDdEZwckdBTnEzYThBRzBRQUk4UVpCZUhmRnd2OWxESUNJSkV3UUVOMWovbS9UWlRkblg2d1dCT0VWQUw3U2dVNUxFRFF0VUNTWUFGT2FDT0hYcnp3Y3RhK0RFeE1SRVJFUkVSRlJHMnphdE5wTjZlS3hHb0JsREtBekVnVGl2K29KTkU1akFwQW13dmpyWll2ZVlneUFpQUF3UVVCMER4R0ZOWHR2K0NsUXR3YWlFQXNCQ2l1Tmh1OFVMUlNLbDRWcVlldC94QTZ0dmROUFJrUkVSRVJFUk5URENRa0ovODlQTCtyV1FHaU1BY2dyQTk5UldnSEN5eXJSdERVMk5vNHhBS0llamdrQ29udkFtcjNYblFTeGJoNGcvRUVRTU53OGZ1Y1RCTEoyeHdZUjJLRVVoRC85NHFIaFYrN1FFeElSRVJFUkVSSDFhR3YydnVMa1UrYzNUMkhDSDlBa0JuQ25Fd1Rpdi81REVBRGhYekVBUVJEL3RIUmhIR01BUkQyWW9xc1hRRVNBWUtwL1hRQStGUVFNazQzLzYvL3VFcFVBY1lIUlpQcjJnejJYWnQrdEp5VWlJaUlpSWlMcVNYdzF2cThyVE9LbmFCWUR1SnUzOFlxQUNzQUNVUlMrL1RMaGZ4a0RJT3JCdUlPQXFJdUlvaWo4ZmQrVlBncmdjMENZMmRYcmFiYWJBQ0x3RzFlOTR5ZlBQemE0cHV2V1JFUkVSRVJFUk5UOWlTS0VyN2ZIOVJGTXd1Y0FwQmpBWFN3dDNIdzlqYzhybU5kaCtvM1dzZjZUNXgvN0cyTUFSRDBNRXdSRVhlVERQVmRqRllMNEd3RVlpWHZpWjFHZUlBQ0VCa0RjYllMeUQ2OCtQRFMxcTFaRlJFUkVSRVJFMU4xOUdSOFhLd2o0alNBSTkwUU1vSG1DQUNJYVJJaTdBZnhoV1d3Y1l3QkVQVWlYLzBJaTZtbmVPNVhuNG5DNzhoMUJ3R0pBVkFNUUxQNWd2bWNJSnNDVUs0ckM2K1hudG0rTmk0c3pkZldLaUlpSWlJaUlpTHFMaElUM1hIUkM5VHNDaE1VQTFBQUVpL3Z6N2gwbWlHS3VDTHgrSXhXTUFSRDFFUGZlcnlLaSs5ajcrOUpDbFNiZEdvVWdQSUo3dkFlSUtEYmRhZ2dOUk5NYmppYkQyaGNlSFYzWHRTc2pJaUlpSWlJaXV2ZHQyUkVYYXRKakRicEJES0JwRUVBVW9SRkU0eHUxcm9xMUx6d2F4eGdBMFgyT0NRS2l1eUFoSmNYeFZvNStzVXBRL0VvRUhnQWdOTlladk50VkJqdEFGSTJpSUd3WFJPVzdMejhjbVFoQkVGdS9pSWlJaUlpSWlLaG5TVWlJYzJ5QWFiRlNVUDRLVWd5Z1VYZUpBWWdpaklLQTdRcEJlSGZKay8rYjJHVGZBeEhkWjdyTDd5V2libXZOM3V1ZUFocmVFQ0QrSElDWGVidzdKUWhrdXdsRThUb1V3dXV2UEJUMVRkZXVpb2lJaUlpSWlPamU4dFhlT0U5Qmd6Y0FvVmtNb0ZGM2lBSElnZ0RBZFFDdlA3M29ENHdCRU4ybnVzWHZKYUx1U0JSRjRSK0hMZ1VLQnVXbmdEQVBnQ0NLLzBvS2RQT2ZQRkdFVGlFSS8yT0U4L3BYSHg1UTNkWHJJU0lpSWlJaUl1cEtvZ2hodzY2NFFHY3RQb1hRR0FPdzdBVGNYWWs2RWNML1FDdXVYN1lzampFQW92dE1kLzhOUlhSUGl2dit2S3V2b0ZvQVFmRm5RVUNJZWZ4K1NCRElkeE5najBLaGVQTS9IaHAySHVCMlF5SWlJaUlpSXVwNTFxNk5jM1h6eGdJSStMTWdDRklNNEw1SUVNaDdFK3lCVW5oejJaUC95eGdBMFgzazNtNlFRdFFkaWFMZ3AzUjRTMUFvMWpSTkRnQ0FJSFR2NUVCemdvQzVvc20wOWU5N3I4WjI5VnFJaUlpSWlJaUk3am9SZ3BzYWJ3bUNzRWFXSEFBYUErdjNVUkJBRURCWE1KbTJmcFh3djR3QkVOMUg3cC9mVWtSZExDNU9WS2pISm9jcElHNEJNRVk2MEswS0RiWk40MzRJeVFkNnJmSE5YejB4c3JMTEZrUkVSRVJFUkVSMEY4VEZ4U2tHajFDR0dmU0dMWUtna0dJQTk4T21BWHVJRUQvUTErTE5sU3ZqR0FNZzZ1YTRnNENvTTRpaW9CNTdaWmtDNGw0MFRRNEFqUkgwKy93dkJ2L3lIeW9uNVJjZjdMazhycXNYUWtSRVJFUkVSSFRIaUJBR0RNVXlvOTY0dDJseUFManZOZzNZSkVENER5ZDNmTEZweXh1TUFSQjFjejNnVnhiUm5mVlJRb3E3Nkc1Y0ErQnhBTjRBaFB0NDAwQXJCSk1Jc1JDaThPZmptclQxMzhUR0dydDZSVVJFUkVSRVJFU2Q1YU9FT0hkdkFXc0FvVWtNb0RFS0lQUzhLSUFKUUtFb2lIOTJOS1dzajQzOWhqRUFvbTZveC8zbUl1cE03KzFLR3Vxb0ZQNE9RWmplMVd2cGFzM0tEVFdZZ0ErZEhOemVmbUYyZUZXWExZcUlpSWlJaUlpb2szeSsrWTJoRGlvbFl3RE5pQ0lhUkZIODBFbW9menMyOXErTUFSQjFNMHdRRUxYRG1yM1huWUQ2NVFyZ3Z3QU1CQ0NJWW1PSXZDZHNKYlNQYUJSRkhJUko4YmVYNXcwN0pnalN4Z29pSWlJaUlpS2libVBOM2xlYzFEVit5eUhndndTaGFRd0FFQmdFTURPS0VBK0t3TitXTGZ3RFl3QkUzUWgvaXhHMTBUOStTUE9GVHZkSEVjSnlBWEF6anpOQjhHL3kzUVRpVFJQRXR5cGNibStLbXo3ZDBIV3JJaUlpSWlJaUltcWJMN2IvemxkbGNQb2pJQ3lIMER3R3dBU0JGVGRGay9qV2pUUnNpb3VMWXd5QXFCdmdiekVpTzhYRnhTblVJNTRNVXppWjFnTENEQUFDL3BVVTRFOVN5MFNJQmhIQ3UwYXQ4UysvZW1Ka1pWZXZoNGlJaUlpSWlLZ2xjWEZ4aXREQnlqQUhwV2t0Z01ZWUFObEpOSmlBZHcwcS9HWGxFM0dNQVJEZDQvakw3UzdJeTh0VEs1WEtoMFJSak9qcXRWRDc2STJpUTBXZGZsaGx2WEc2eVNSNmR2VjZ1aXRIbFNMYnowMTEyTXRGbGQvVmE2RzJFd1JCSjRyaXNhQ2dvTE9DSUxENUZCRVJFUkdSRFl3RGRHOUdvOTZoc3Fab21FWlRQdDFrTWpFRzBFNHFwV08ydDNmUVlYZFhOV01BM1JUakFEMERFd1IzUVdGaDRRSUFINHVpNk4vVmF5RWk2Z0FqZ0VOYXJmYlovdjM3RjNmMVlvaUlpSWlJN2xXTUF4RFJmWUp4Z0I1QTBkVUw2Q0g2OGk4RlJIUWZVSXFpT0ZDbFVybDM5VUtJaUlpSWlPNXhqQU1RMGYyQWNZQWVnQWtDSWlJaUlpSWlJaUlpSXFJZWlBa0NJaUlpSWlJaUlpSWlJcUllaUFrQ0lpSWlJaUlpSWlJaUlxSWVpQWtDSWlJaUlpSWlJaUlpSXFJZWlBa0NJaUlpSWlJaUlpSWlJcUllaUFrQ0lpSWlJaUlpSWlJaUlxSWVpQWtDSWlJaUlpSWlJaUlpSXFJZWlBa0NJaUlpSWlJaUlpSWlJcUllaUFrQ0lpSWlJaUlpSWlJaUlxSWVpQWtDSWlJaUlpSWlJaUlpSXFJZWlBa0NJaUlpSWlJaUlpSWlJcUllaUFrQ0lpSWlJaUlpSWlJaUlxSWVpQWtDSWlJaUlpSWlJaUlpSXFJZWlBa0NJaUlpSWlJaUlpSWlJcUllaUFrQ0lpSWlJaUlpSWlJaUlxSWVpQWtDSWlJaUlpSWlJaUlpSXFJZWlBa0NJaUlpSWlJaUlpSWlJcUllaUFrQ0lpSWlJaUlpSWlJaUlxSWVpQWtDSWlJaUlpSWlJaUlpSXFJZWlBa0NJaUlpSWlJaUlpSWlJcUllaUFrQ0lpSWlJaUlpSWlJaUlxSWVpQWtDSWlJaUlpSWlJaUlpSXFJZWlBa0NJaUlpSWlJaUlpSWlJcUllaUFrQ0lpSWlJaUlpSWlJaUlxSWVpQWtDSWlJaUlpSWlJaUlpSXFJZWlBa0NJaUlpSWlJaUlpSWlJcUllaUFrQ0lpSWlJaUlpSWlJaUlxSWVpQWtDSWlJaUlpSWlJaUlpSXFJZVNOWFZDeUFpdWx1S2k0dng5Ny8vWFhxc1ZxdngybXV2ZGVHS2lJaUlpSWlJaUlpSXVnNFRCTlFwTWpNenNXZlBIcFNVbEFBQWxpNWRpc2pJeUM1ZWxkeTZkZXVRbTV0cjlaaFNxWVN6c3pONjllcUZpSWdJakJrekJtNXViaGJuWldabVl1UEdqVmJuRUFRQlRrNU84UEx5UW5Cd01FYU1HSUgrL2Z0Ym5IZm8wQ0VjTzNiTXJqWFBuajBiVTZkT3RldmN0akFhamZqREgvNGdHL3ZOYjM0RER3OFAyVmhKU1FrKy92aGpHQXdHYWF4Ly8vNVl1WElsQkVIbzlIVVJFUkVSRVJFUkVSSFIzY01FQVhWSVlXRWhqaDA3aHBTVWxLNWVTb2NZalVab05CcG9OQnJrNU9UZ3hJa1RpSTJOeGFCQmcreWVReFJGTkRRMG9LR2hBY1hGeGJodzRRSWlJeU94Y09GQ09EbzYzc0hWM3hsR294SGZmdnV0TERuZzZlbUoyTmhZSmdlSWlJaUlpSWlJaUlqdUEreEJRRzJtMSt2eDAwOC80ZTkvL3pzKy92ampicDhjc0VhcjFXTHIxcTI0ZmZ0MmgrWkpUVTNGZDk5OTEwbXJ1cnVPSERtQ3dzSkM2YkZDb1VCc2JDemMzZDI3Y0ZWRVJFUkVSRVJFUkVUVVdiaURnTnFzdXJvYSsvZnY3K3BsZE5pVFR6Nkp5TWhJNlBWNmxKZVg0NmVmZmtKYVdwcDBYSy9YSXlrcENkT25UN2M1aDQrUEQ1WXRXd1pSRkZGYlc0dmMzRnljUG4wYTlmWDEwam1YTDEvRzlPblQ0ZWZuWjNXTzhQQndqQm8xeXVxeGdJQ0FkcjY2anNuTnpjWHg0OGRsWTdObnowWm9hR2lYckllSWlJaUlpSWlJaUlnNkh4TUUxR0crdnI0QWdQTHk4aTVlU2Rzb2xVbzRPVG5CeWNrSjd1N3VDQTRPeHZ2dnY0L0t5a3Jwbk5aMkVDaVZTdmo3KzB1UEl5SWlFQkVSZ1hYcjFzbk91M0hqaHMwRWdWcXRSbFJVVkFkZVNlZlM2WFRZdG0wYlJGR1V4Z1lOR29SSmt5WjF5WHFNUmlNVUNnWExHaEVSRVJFUkVSRVJFWFV5Smdpb1hWUXFGVUpDUXZEQUF3OGdLaW9LWDMvOTlWMU5FSlNVbE9EVXFWUEl5c3BDZFhVMWxFb2xmSHg4TUdqUUlFeWNPTkZxZytIV0tKVktxTlZxV1lMQTA5T3p6Zk9FaElUQXg4ZEhsbHlvcnE1dTh6ejJxcTJ0eGJ2dnZnc0FtREpsU29zN0h1eXhiOTgrMldmcDdlMk5KNTk4MG1xQWZzdVdMYklTVXdzWExzU3dZY053NnRRcFhMbHlCZVhsNVZBb0ZQRDM5OGZvMGFNeGN1UklpM21zemRHM2IxOGNPSEFBMmRuWnFLK3Z4K3JWcStIdDdTMmRvOVZxY2ZIaVJhU25wNk9vcUFqMTlmVlFxVlR3OHZKQ2FHZ294b3daZzhEQVFMdGY4NjFidDNEaXhBbGtaMmVqcnE0Tzd1N3VDQThQeDdScDA2QldxMjFlbDVHUmdmUG56eU12THc5MWRYVndkSFJFUUVBQWhnOGZqdWpvYUtoVS9CVkxSRVJFUkVSRVJFVDNMa2F2cU0xOGZIend4aHR2UUtsVWRzbnpuemh4QWdjUEhwVGQ0VzR3R0ZCVVZJU2lvaUtjUDM4ZVR6LzlORUpDUXRvMGIxMWRIVzdkdWlVOVZpcVZHREZpUkx2VzJQeTl1Wk9CWWxFVW9kZnJBVURXVUxnOTB0UFRjZTdjT2VteFVxbkVVMDg5QlZkWFY3dXUxK2wwV0w5K1BRb0tDbVRqdWJtNXlNM05SWHA2T2hZdlhneUZ3bmI3RTQxR2c4OCsrOHhtVWlVek14UGZmUE1OYW10clplTkdveEVsSlNVb0tTbEJZbUlpSms2Y2lEbHo1clQ2UFUxT1RyWm94bHhWVllXTEZ5OGlPVGtaenp6ekRNTEN3aXhlNTdadDJ5ejZiOVRYMXlNN094dloyZGs0Zi80OGxpOWZ6cDROUkVSRVJFUkVSRVIwejJLVFltb3poVUxSWmNtQmt5ZFA0c0NCQTFKeVFLRlFJQ2dvU0ZhK1I2UFI0T3V2djdZSUlEZW4xK3RSWDErUG1wb2FaR1ptNHNzdnY1UjZCeWlWU2p6KytPUG8xYXRYbTlkWVZsWm1zWnVpZCsvZWJaN25icXVycThPT0hUdGtZdzg5OUJDQ2c0UHRudVBnd1lNV3lZR21VbEpTY09yVXFSYm5PSFhxbE0za1FGWldGalp0MnRUcVoydWVaOCtlUFMyZW85Rm9MSklEVGVsME9zVEh4Nk9ob1VFYUUwVVIzM3p6alN3NTRPam9pTDU5KzhMRHcwTWFLeXdzUkh4OGZLdnJKQ0lpSWlJaUlpSWk2aXJjUVVEZHh1M2J0M0h3NEVIcHNZZUhCMWFzV0NFMThrMUtTc0szMzM0TG9ESHdlL0xrU2N5Wk04Zm1mRHQyN0xBSWlBT05UWU5uenB6WnBoMElvaWlpcHFZR04yL2V4S0ZEaDJTN0c5emQzVEZvMENDYjE1NDdkMDUyMTc2Wmk0c0xYbi85ZGJ2WDBGR0hEeCtXQmQ2SERSdUc4ZVBIdDJtT2hvWUc5TzNiRnpFeE1mRHg4VUZKU1FuMjd0Mkxzckl5Nlp3VEowNWcvUGp4Tm5kVlZGVlZ3ZGZYRnpObnpvU1hseGVLaW9yZzZPZ0lnOEdBN2R1M3cyZzBTdWYyNmRNSE1URXg4UGYzUjFWVkZjNmZQeTk3THhNVEV6Rml4QWowNjlmUDZuTnB0VnFvVkNyTW5Uc1hRNFlNZ1U2bnc3bHo1NUNZbUNpZFUxdGJpd3NYTHVEQkJ4OEUwTmgwdW1rejY3Q3dNQ3hac2dTdXJxNHdtVXo0L3Z2dnBUVmtaMmNqSXlNREF3Y09iTlA3U0VSRVJFUkVSRVJFZERjd1FVRGR4dG16WjJYQjRVY2VlVVJLRGdEQUF3ODhnT1BIajZPa3BBUUFrSmFXMW1LQ3dCYU5Sb1BVMUZUNCtmbTFXbHFuckt3TXYvLzk3MjBlRndRQmp6MzJHQndjSE5xOGpyc3RJeU5EOXJqcDNmRDI4dmIyeG5QUFBTZTlYbTl2YjZqVmFuejQ0WWRTMGtTajBhQ3dzTkJtQWthbFV1RzU1NTZEbDVjWEFFakIvZVRrWkZsL0NCY1hGeno3N0xOd2NYRUIwSmlJNmRPbkQ3UmFMYTVjdVNLZGw1aVlhRE5CQUFEejVzM0Q2TkdqcGNmejU4OUhUVTJOTEFtUWtaRWhKUWhPbno0dGpTdVZTc1RHeGtyZkU0VkNnVm16WnNtU0ZHbHBhVXdRRUJFUkVSRVJFUkhSUFlrSkF1bzJidHk0SVh0Y1dGaUk0dUppMlZqVFVqSGw1ZVVRUmRGcWM5MldtSHNaSkNVbFllblNwVzN1WldEbTR1S0NKNTU0QWtPR0RHblg5ZFlVRkJUSTdtNEhJUFVmQUJwN0NEUXZ2OU83ZDI4cHVOMlM4ZVBINDZlZmZwSWVuejU5R21GaFlZaU1qTFI3ZldQR2pMRklodmo1K1NFd01CQ0ZoWVhTV0VsSmljMzNOU29xU2tvT05KV1ZsU1Y3SEIwZExTVUhtaG8xYXBRc1FYRHo1azJiNjNWMGRNU29VYU1zeHFPam8yVUpndExTVWdDTlBRYWFsbEJ5Y1hHeCtEeUF4c1NRT1NIU2RQY0VFUkVSRVJFUkVSSFJ2WVFKQXVvMnFxcXFaSStQSHovZTR2bWlLRUtyMWNMWjJkbnE4ZGpZV0VSRlJVRVVSV2cwR3VUbTVtTC8vdjJvcUtnQTBGaGFKajQrSHIvNjFhL2ExR1RZMzk4ZlE0Y094Ymh4NCtEbTV0YnErZUhoNFZhRDFOYWU4L2J0MjdodzRZTE51Y3pKamFZR0RCaGdWNEpnd29RSlVqTmhzKzNidHlNZ0lBQnF0YnJWNndIQTE5Zlg2cmlYbDVjc1FkQzBwbjl6L3Y3K1ZzZWI5eVd3MVIvQ3g4ZEg5cmlsZmdWcXRkcHFBcWw1Z3NLODNxWTdHTXh6SHoxNjFPYjhUYThsSWlJaUlpSWlJaUs2MXpCQlFOMkdyVWF5TFduYUM4QVdRUkRnN3U2T3lNaEk5TzdkR3g5ODhJRjByS3FxQ3RuWjJSZ3dZSURWYTMxOGZMQjgrWElBZ0lPREE5emMzTnBjVGtpdFZpTXFLcXBOMTl3SkNvVUNDeGN1eEVjZmZRU3RWZ3VnTWJnZEh4K1BuLy84NTNZbFNXeWRZMjcrYk5iU2UyUXJxZEw4czdTMU04UmtNc2tldDlSUVc2R3czcWU5ZVZEZjBkRVJBR1FscnV4bHozZVFpSWlJaUlpSWlJaW9LekJCUU4yR3E2dXJiQmZCcjMvOWE2dWxhRHJDejg4UERnNE9zckk5TlRVMU5zOVhLcFUyNzJTL0U0WU5HNFkvL2VsUHNyR2FtaHI4OWE5L0JRQk1uVG9WczJmUGJ2ZjhhclVhanp6eUNMWnYzeTZORlJRVTRNQ0JBM2pra1VkYXZiNzVYZjVBWThDK2Vaa2RiMi92TnErdGVVOEU4MDZQNXBxUHQvUWRzYlc3d0Z4U3FQa2N6WHRTcU5WcXZQYmFhemJuSnlJaUlpSWl1dHQwT2gwU0V4UGg1T1NFTVdQR1dEM0haREpoMzc1OUdEbHlKSUtDZ3RyMVBPMHA2ZHZUTlRRMDJLeHkwRlI5ZmIzVmtycDNRbTF0TFZ4ZFhXM2VRTmVjS0lvb0t5dURnNE5EdS81dDN4WkdvN0hGbS80NlNxL1h3MkF3d05IUnNjWG55YzdPaGxxdGJuY01xcVdmbGNMQ1FxU2xwY0hIeHdmUjBkSHRtcCtvbyt6NzZTZnFSS0lvb3FTa0JMZHYzMjdUZGNIQndiTEh5Y25KbmJrc0FFQnVicTRzT1FCWUJvWHZkOUhSMFJnMmJKaHM3UFRwMDBoSlNXbjEyc3VYTDF1TVhiMTZWUmFJVnlnVTZOdTNiNXZYMWJ6UjhLVkxsNkRUNlN6T08zLyt2T3h4ZUhpNHpUbXJxNnN0ZWh1WVRDWlpJK0tteiszajR5UGI0VkJSVVNIclNVQkVSRVJFUk5UVjlIbzk5dS9majJQSGp0azg1NGNmZnNEcDA2ZXhhZE1taTM4RDI2T3lzaEp2dmZVV1B2MzBVNHRkM00wbEpTWGh6VGZmUkh4OGZKdWY1MTZuMVdwUlVsS0NqSXdNSkNZbVd1eWViOHBnTU9EZGQ5L0ZtalZyWkNWNG16TWFqWGp2dmZmdzdydnY0dGF0VzNhdnBmbS9qK1BqNC9IbW0yL0tidGlycmEyMXFNNndidDA2dlBubW14WmxuVnQ2bmc4Ly9CRGJ0bTJ6ZTIzdDlZOS8vQVB2di8rK1JmOUphN0t6cy9HM3YvME51M2Z2dG52K1hidDI0YzkvL2pOeWNuSnNucE9lbm83UFB2c01uM3p5U2J0S0NKdE1KbXpmdmgzZmZmZWQxUW9EK2ZuNU9IcjBLQzVkdXRUbXVZazZDM2NRMEYzVjBOQ0F6ei8vSFBuNStRQ0EwYU5INC9ISEg3ZnIyaEVqUnNpQzFJY09IWUpDb2NEbzBhT2xralU2blE2Wm1abElTVW5Cd29VTFc1elBhRFJLcFhRMEdnMXljbkp3Nk5BaDJUa09EZzRJQ3d1eisvWGRMK2JQbjQvYzNGelpqb0FkTzNZZ01EQ3d4WDRFTjIvZVJFSkNBaVpQbmd3M056ZmN1SEVEZS9mdWxaMHpaTWlRZGlWZGhnNGRpdjM3OTBPajBRQm9ETzV2MkxBQnMyZlBocCtmSDJwcmEzSDI3Rm1rcHFaSzF5Z1VDb3diTjY3RmVlUGo0L0h3d3c4ak5EUVVkWFYxT0h6NHNNV09CM09QQ0VFUUVCVVZKVXNnYk5teUJmUG16Y09nUVlPa093SnFhMnVSbXBvS2pVYUQ2ZE9udC9tMUVoRVJFUkVSM1NtWEwxK1dldm85L3ZqamJTNlRDL3o3NWpxRlF0SHFuZWNtazBtNlU3dXpyRm16cHMzQjJ1RGdZQ3hkdXRSaVhCUkY2SFE2NlBWNjZiOGJHaHBRWDE4disyK05Sb1BhMmxwb05CclUxTlJBbzlGWUpBU3FxcXBzN3VyUHlNaEFmWDA5QkVGb3NSSkJWbGFXTkcvdjNyM3RlbTFKU1VuWXZYczNsaTlmanBDUUVBQ05DUW05WGk4RnBRMEdnNVFRZXZiWlorSGw1WVc2dWpwVVZGVEF3OE9qd3hVYVRwNDgyV0tndlNWUFBmV1V4UjM4VlZWVktDMHRoWk9UazgxK2gwM2w1T1NndXJyYXJuUHRaVEtacERqUm5EbHo3TnI5MFZ4MWRUVXlNek5SWFYyTit2cDZMRnk0VUZhZTJWekt1QzI5TDRrNkc3OTlkRmNsSlNWSnlRR2c4Vzd2Y2VQR0lUQXdzTlZyaHd3WmdvaUlDTnk0Y1FOQTR4OXVlL2Jzd1o0OWUrRHU3ZzZGUW9HYW1ocUlvbWpYTnJkdDI3YTFtdkdlTVdNR25KeWNXcDNyZnVQcTZvb25uM3dTR3pkdWxNYnM3VWR3NWNvVlhMbHl4ZW94UjBkSHpKa3pwMTFyY25SMHhHT1BQWWJObXpkTFkvbjUrYkkxTmhjVEV3TS9QNzhXNTlWb05Qam1tMjlzSGg4elpveXNjZkxVcVZPUmtwSWlKVThxS3l2eDFWZGZRYUZRd01QREEzcTlIblYxZFFDQWtTTkgydlhhaUlpSWlJaUk3b2JyMTY5TEpXVkhqaHlKc0xBdzZjWTVXeHdkSFMzS285eThlUk1BMEw5Ly8wNWQzOUdqUjNIa3lKRVd6L25kNzM2SDZ1cHE2SFE2V1FCZEZFVVVGeGZEd2NGQkZpUTJqMXNyTVp1WW1JaGR1M1oxYU0yT2pvN3c4UENBdTdzN3FxdXJZVEtackNaTkxseTRBQUFZTzNac2kwa1o4NDJSSTBhTXNMdThqcWVuSjdSYUxiWnMyWUpmL09JWEZpVjZBV0RQbmowb0xDekVvRUdENE9ucENRQlNmQ1kwTk5TdTUybUp1VlNPU3FXeXUvU1V3V0NBS0lvd21Vd1dyelV6TXhNQU1IRGdRTHVDNStidnBEbEIwaGxPbmp5Sm9xSWlBSTNmbGNURVJLdm5EUjQ4R0ZPblRyVjZ6TnZiRzg4OTl4dzJiTmlBNU9SazFOZlhZK25TcFZLc3lad2d1Sk9sbEloYXd3UUIzVlhXYXVqWm00RVZCQUdMRnk5R1FrSUNybCsvTGp0bXE1WjhleWtVQ2t5Yk5nMlRKMC91MUhtN2svRHdjRXljT0JHblRwMlN4Z29LQ3JCLy8zN01temZQNmpWanhvekJwVXVYck40WjR1VGtoS2VmZnJyRkhRaXRpWXlNeE9MRmk3Rmp4dzZyNVlYTWxFb2xZbUppOE9DREQ3WTRuNWVYRjN4OGZHemU1VEJvMENDTDNndnU3dTVZc1dJRnZ2NzZhMW0vQTVQSlpQZVdUQ0lpSWlJaW9zN1dXaytBdExRMHhNZkhTd0hKUzVjdTJWWFdaUFhxMVJZMzRabURzWjI5NDk3THkwc0tWdXYxZXVUbjU4UEZ4UVVCQVFIU09lYmd1NnVySzE1KytXVnBYS1BSNE8yMzMwWmdZQ0JXclZwbE1XNk51VHlTU3FXQ2k0c0xIQndjNE9qb0NDY25Kemc1T2NIVjFSWE96czV3ZG5hR2k0c0xYRjFkNGVibUJsZFhWN2k2dXNMRHc2UEZZTDlPcDRNb2lxaXBxVUZHUmdhVVNpVkdqaHdwUzhvb0ZBcHBEcjFlajZ0WHJ3Sm8vRGQ1WldXbHpiazlQVDJsOTZKLy8vNllQSGt5amg4L2poMDdkbUQ1OHVXeWN5OWR1b1J6NTg3Qno4OFBpeFl0a3I0bkdSa1pBQnFEOEoxbDVjcVZGaVdDYlZtM2JoMXljM09seDAxN1FLYW5wd05vTFBuYnZEZWtvNk1qRkFxRkxDNlFuNThQbFVvRlQwOVBxZkpBVStiUDFsNmxwYVU0ZlBod2kzTldWVlhCYURUS3ZwL1crUG41NGJubm5zTm5uMzJHek14TUpDUWs0SmxubmdFQWFiZEllM1luRUhVV0pnam9yb3FLaWtKZVhoNlNrcExnNk9pSWFkT213Y2ZIeCs3clhWeGNzSHo1Y2x5N2RnMlhMMTlHYm00dTZ1cnFJSW9pbkoyZDRlZm5oN0N3c0RiZnVTMElBcHljbktCV3F4RWFHb3JSbzBmYnZaV3ZxM2w0ZUZnMEx1NHNNVEV4eU16TWxOWDdPM1BtREVKRFF5MzZGQUNOZjNDUEhUc1dSNDRjUVU1T0R2UjZQVHc5UFRGdzRFQk1uank1VTVwS0R4OCtIUDM3OTBkaVlpS3VYNytPMHRKU2FMVmFPRGs1d2NmSEIrSGg0UmczYnB4ZHUwaVVTaVZXckZpQm4zNzZDWmN2WDBabFpTVlVLaFVDQXdNUkhSMk5CeDU0d09wZnNQMzkvZkh5eXkvajRzV0xTRTFOUlhGeE1lcnI2NkZRS09EbTVnWi9mMzhNR0RDQU93aUlpSWlJaU9pT0t5MHR4WGZmZllmQmd3ZGowcVJKVnM4NWQrNGNkdTNhQlZFVUVSSVMwdXEvelVwTFMxRlVWQVJCRUN3QzRGVlZWU2dxS29KQ29ZQ1BqNDlGOEJhQUZHUnZxK2pvYUtsUmEzbDVPZDUvLzMwRUJ3ZGp4WW9WYlo2ckxVYU9ISW5ISG51czArZjk1ei8vS2VzM1lEUWE4Zjc3Nzh2T2NYZDN4MjkvKzFzQWpiMFd6Y21EcjcvK3VzVzVteWR1WnM2Y2lZYUdCa3laTXNYaTNLQ2dJSVNFaEdEaHdvV3lRSFJhV2hxQXhpVEt4WXNYclQ2UHY3OC8vUDM5cFdTQytZWkFqVVlqbGZodFMxeW5KWC85NjE4dHhuYnYzbTNSVjJEY3VISG8xYXVYMVg0RDF1WXdYL1BvbzQvaTZ0V3J1SGJ0R2dBZ0x5OFBBSERzMkRIcDljK2ZQeDhLaFFKYnRteUJ3V0RBMHFWTEVSa1phVEZmV2xvYXZ2NzZhN2k1dWRuY1BkQ1VuNThmbm4vK2VYejc3YmQ0NktHSHBIRno0cUduOWIra2V3c1RCTlFwN1AzRFdoQUV6SnMzeitZZDZQYk9NV1RJRUF3Wk1xUk4xelc5ZzZDOXdzUERPeHlNbnoxN3RzMmFoSGVMVXFtMDYzV29WQ3E4OHNvcmJabzdNREFRVHovOXROM25MMW15cEUzekE0Q2JteHVtVDUvZTV2cisvdjcrVmw5M2UrWnlkSFRFK1BIak1YNzgrRFpkUjBSRVJFUkUxSmtVQ2dYeTh2SlFWRlJrY1pPVFhxKzR3QmYyQUFBZ0FFbEVRVlRIN3QyN3BmSTJreWRQUmt4TVRJczdEYTVkdXlhVllYMzQ0WWZoNXVZbU8yNE9LcHRNSnJ6MzNudFc1NWd3WVlMRmJ1eWVUSzFXVzVUSk1abE1GdjN2ekR2NGc0S0NyQ1pZUkZHVWRzQ2I1eXNySzVQdXdnOE9Ea1pXVmhZQVNMc1BVbE5UNGVIaGdkR2pSeU1uSndmNStmbUlpb3BDYm02dXRBdCsvLzc5TnRjK2VmSmtlSHQ3eThyOUFrQkpTWWswWnU3YjExRmp4b3dCQUZSVVZDQXpNeE85ZS9lMnVoc2hORFFVcnE2dTBrMTV0MjdkUWxGUkVZS0RnMjMyZCtqYnR5K0F4bEpJbHk5ZmxoMHp2MmRBNDNkKzE2NWRLQ2twd2VUSms2MG1COHJLeXJCdDJ6YW9WQ284L2ZUVGR0MmdDRFFtQ1Y1ODhVWFptRGxCMFB6bmpPaHVZb0tBaUlpSWlJaUlpS2liOHZYMVJYUjBOTTZkTzRlalI0OWl4b3daMHJIYTJscWtwcWJDeWNrSmp6MzJHS0tpb3ZEamp6K2lzTEFRQ3hZc2tOMU5ydFBwOE1NUFAwaEI2cmx6NTJMQ2hBa1d6MmRPRUtqVmFvdXlLTFcxdGFpdXJyYTdCbjFITkRRMHlPNnlONWRPS2kwdHRUcmVsWllzV1dMUmU3RjU2YVByMTYvajFxMWI4UEx5d2dzdnZHQzFKcjNCWUVCY1hCeUFmeWNJTWpNejhmMzMzOXQ4Ym5PVFhUTVhGeGRFUlVYaDVNbVRBQm9UQUgzNjlKR09pNktJK1BoNHFGUXFMRnk0RUwxNjlZS2pvNk4wMTd2SlpNS0JBd2VnVnFzeGJ0dzRBRUJBUUlCMEIvN0dqUnZiMUlPZ0tmTXVqbDI3ZGlFek14T3paczJDazVNVFNrdExNV3pZTUxpN3U4dk9EdzhQQndCczNyd1pSVVZGbUQxN3RqUm15OHlaTXpGdDJqVHBlUzVmdm94bm5ubEdLbTMxd3c4L0lDVWxCV0ZoWVZadjdteG9hTUJYWDMwRnJWYUxKVXVXMk94NVVGNWVqdlhyMTdmNkhwaExEQjAvZmh5blQ1OXU5WHdYRnhmODhwZS9iUFU4b3JaZ2dvQ0lpSWlJaUlpSXFCdWJPblVxTGx5NGdQUG56K09CQng2UXhuMThmTEJreVJKNGVYbkIxOWNYQm9NQjVlWGxTRTFOUlZGUkVaNTU1aG40K2ZuaDh1WExPSGp3SUtxcnErSHE2b29GQ3haZzhPREJGczlUWFYyTnJLd3NDSUtBVmF0V1dRUnM5KzdkaTFPblR0bThvL3J3NGNOUXE5V2RVbzdWWUREZ3hvMGJGdU1ORFExV3gxdVNuSndzbFp2cERBOC8vSENiR2ppTG9pZzFaNTR5WllyTmhyWG1uZ25BdjNzeERCNDhHSDUrZnJKekRoOCtMRFVnZnVLSkoyU2ZoMEtoUUdWbHBaVG9HVHg0c093dS9lcnFhZ0NOelhXYmxoWTI5L2pUYXJVNGNPQUF2THk4WkgzL3pBbUNQbjM2MkYwdUp5Y25Sd3FRbXhtTlJpUW5KOFBGeFFVREJ3N0VkOTk5aDB1WExpRW9LTWppK3diOGUxZUZTcVd5cTBHeFNxV1NraXZtOTFDbFVrazdOdno4L0tRRVIzeDh2TVgxNWVYbEtDc3JnN3U3T3k1ZnZpemJqUkFiR3l0OWRpYVRxVTM5TXJWYWJhc053NG51RkNZSWlJaUlpSWlJaUlpNk1XOXZiMFJGUmFHb3FBZ05EUTJ5WTAwRDFTcVZDazgrK1NSQ1FrS3dlL2R1ZlBycHAzQjNkMGQ1ZVRrRVFVQjBkRFJpWW1Lc0JtSUI0TUtGQ3hCRkVYMzY5TEY2VGtWRkJRQllMZk5TV0Znb0JhWFQwOU14Zi83OER0VmRiMXE3SC9qM0hmbDkrL2ExdTBteFdYMTl2VVdndWlPYWZ3YXR1WHo1TXZMeThxQldxMXNzMTlNMFFXRHVEZUhsNVNYMWxLaXZyMGRDUW9MVXNOZGdNT0RLbFN2dzh2TEN2SG56cENhOThmSHgwbHkzYjkrV0pRak1aWWZhMjFjZ0ppYkdvaXlRVHFmRG9VT0gwS3RYTDR3ZE8xWWFQM3YyTENvcks2VkFQZEM0azZLdXJnN2p4bzJ6S010azF0RFFBTDFlRDZDeDNFOWRYUjJDZzRQUjBORFE0bnZ2NU9UVWFxUGljZVBHNGZyMTYxS2ZBbHRxYTJ1UmtwSWlHek9aVEZLQ3dNL1BEMis4OFVhTGM1U1hsK1BqanorR0lBajQ3Ly8rN3hiWGR2UG1UV3phdE1sbThvaW9JNWdnSUNJaUlpSWlJaUxxNWg1NTVCRTRPenVqcnE3TzVqbDZ2UjdYcjE5SGRuWTJCRUdBVnF1RlRxZkRzR0hETUhYcVZJc3lPRTJKb2lqMU1pZ3JLNFBKWkpJRmRvSEc4ajRBMEx0M2I0dnJnNEtDTUhmdVhPemN1UlBKeWNuSXpjMUZiR3lzVk5xbEs0MGVQVnJXT0xham1qZDJiazN2M3IwUkVSR0JzV1BId21Bd3dHUXlXUTBXbTRQNmdpQllsUEVwTEN4RVFrSUN5c3JLTUczYU5CUVhGeU10TFEwNm5RNFhMMTVFUVVFQmxpeFpncHFhR2x5OWVoV0NJRUFVUmR5K2ZWczJqL214dlhYMTdhSFg2M0g2OUdrTUdEQkFsaUF3bHlocTZ0eTVjd0RRNGk2VEF3Y09TT2VaNWVmbjIyeFFiRFpyMWl5cHZGQkx6Ty90NnRXcjRlTGlJbzNIeDhjakl5TUR2LzcxcjJYbHRUWnQyb1NiTjI5YXpORmFvKzdpNG1JQWpja0VEdytQVnRjRndHYlNoS2dqK0swaUlpSWlJaUlpSXVybW1nWXltOHJMeTBObVppYXlzN09SbTVzcjNYbnQ2ZW1Ka1NOSFl0U29VVkNyMWRLNSsvYnRROSsrZlMwQzVzbkp5VkxqVzYxV2kxdTNic2xxMTlmVTFLQzh2RngyUjN0enc0Y1BSMUJRRUxadTNZcGJ0MjVodzRZTmlJbUp3YVJKa3dBME5vdmRzR0dEN0pycjE2L2o5Ny8vUFlER29QWHExYXZiK3RhMFNxbFV0aHJNdlpPQ2dvTHc3TFBQb3JpNEdCOTk5QkVDQWdLd2RPbFNpeVNBT1VIUU5FaHM3aDF4K3ZScGlLS0lSeDU1QkJNbVRKRDZNRHp4eEJPNGV2VXFqaDQ5aWs4KytRVFRwMCtIazVNVHBrMmJoZ01IRGtpbGlNd0tDd3NCQVA3Ky91MTZMWHE5M3FKVWp2azdaektaYkpiUmNYSnlRbmw1T1RJeU10Q3JWeThFQndmYmZJNm1TYVhrNUdUVTE5ZGp4SWdScmU0T0NBb0tzbm5zMXExYnlNakl3TlNwVTZVeEJ3Y0gyZmZDbkJCemNuS3lPdDVXNXFSQzA1OGpXOHk5TkxpRGdPNEVKZ2lJcU4yV0xGblMxVXNnSWlJaUlpS2lGcVNtcHVMRWlSTUEvcDBVR0Rac0dFSkRReTBDbS9YMTljak56YlVJbG91aWlCOS8vQkZBWXpDem9LQUFhV2xwc3NCbWRuWTJBTFRhSk5iWDF4Y3Z2UEFDZHU3Y2lhU2tKT3pmdng5NWVYbFl0R2dSWEZ4Y01HREFBQUNOZ2UrYk4yL0MxZFZWZWg0M056ZHBub2FHQmxtTmVITUF0YXlzek9xNE5YY3I2TnBTMEx3cE56YzNHQXdHcEtXbDRZY2ZmckJva210ZWI5TUV3WVlORzVDZm53OVBUMDhzV0xBQUVSRVJzbXNFUWNETW1UUGg1K2VISFR0MndNL1BEeXRYcmtSd2NEQk9uRGhoTTBIUXQyL2ZGbDlUWFYwZGZ2amhCMXk5ZWhXdnZQS0tsTHo0L1BQUGJWNlRtWm1KUC83eGoxYVB2ZkhHR3poNzlpeEVVVVI0ZUxpMEc4VmNNcWlxcWtvYUN3OFB4NGdSSTZEUmFIRGh3Z1Y0ZVhsaDRjS0Y3VzZPdlczYk5sUlhWOFBUMDFPV0lHak8vQnJibXhCb1NoUkZxWXlSK1RPcnFxcUNScU94bXNnd04zVG1EZ0s2RS9pdElpSWlJaUlpSWlLNlR5UW1Kc29lVDVvMENlN3U3b2lJaUdqM1hlR3BxYWtvTGk2R201c2JubnJxS2J6MzNudElTVW5CckZtenBIT3VYTGtDQUZLQXZ5VXFsUW9MRnk2RXY3OC9EaDQ4Q0FjSEI2aFVLZ1FHQm1MRmloVUFHdXV6di8vKysralRwNDgwMXBUQllNRFZxMWN0eHV2cTZxeU9XMk1PK043cEJNRzZkZXZzT3MvZDNSMkxGaTNDeG8wYmNlellNUVFHQnNvYUJWdExhTXlZTVFPWExsM0NvNDgrQ2xkWFYraDBPdXpkdXhmOSt2WERoQWtUcEZKQkkwYU1RRmhZR0R3OVBhVnJnNE9Ea1pHUmdjTENRZ1FGQlVHdjF5TTNOeGNxbGNyaXUySXltWER6NWsya3BxWUNhQ3lQWXk2UlUxMWRMUVd3Qnc0Y2FMR2J4ZHg0Mk1QRHcyYnpacVZTS1NVQXpwdzVnek5uenNpT04wMzZqQnMzRG84KytpaFNVbEpnTXBrd2RPaFF1NU1EbFpXVlNFbEpRV3BxS25KemM2WDErL3I2WXN5WU1TMWUyNW5mbDl6Y1hOVFcxa0lRQkF3Y09CQWFqUWJyMXEyRFRxZkR5cFVyTFpJRVRCRFFuY1J2RlJFUkVSRVJFUkhSZmVEY3VYTTRmUGl3Ykd6Mzd0MHdHQXpJeWNscDlmcmEybG9BalhlUm0wdlVBRUIwZERSOGZId3dkdXhZK1BqNElEUTBWQ3BaRkJJU2d0cmFXbVJrWk1EWjJSbURCZzJ5ZTcyVEowOUdVRkJRcTNlck42ZFNxZURsNVlWWFgzMVZHcXV2cjhjNzc3eUR2bjM3NHRsbm41V05mL0RCQjFhRHV1YTcrczA3SnE1ZHU0YTllL2UyYVMxTkxWNjgyR3E1bUtDZ0lJdGRHVWFqVVFwUU45Vy9mMy9NbURFRGh3OGZ4bzRkT3hBUUVBQS9QejhBMW9QRUF3Y094TUNCQTZYSHAwNmR3dm56NXpGbXpCaXBkSk5aMCtRQTBIam5la1pHQmxKU1VoQVVGSVFiTjI3QVlEQmd3SUFCc3VmSXpzN0c1czJiWlkyY1hWeGNNRzdjT0VSRlJVR3RWa3QzK3MrZlA5K2lmNEZHbzBGeWNqSUNBZ0t3YU5FaUsrOWNveGt6Wm1EOCtQR3lzWk1uVHlJckt3dHo1ODZWbWwrYjU3OXg0d1lBb0tpb0NEdDI3TEE1THdDTUh6OGVnWUdCK1A3Nzc1R2VuaTQ3Tm4vK2ZGbHZCRnQwT2gyVVNtV25KQWpPbno4UG9MRmNrcmxaOTZCQmc1Q1ltSWlOR3pmaXVlZWVrL1VFTVgvMkxERkVkd0lUQkVSRVJFUkVSRVJFM1Z4eWNqSjI3ZG9sTlo4MXUzYnRtdFZ5TmkzUmFEUklTMHVUSGc4ZlBoekxsaTJEajQ4UGdNWUdzdG5aMlRoOStqUkNRa0p3K3ZScG1Fd21QUERBQTYzV2dXK3V0WkpFMXZ6MnQ3KzFHRE1IVUpzM2gzVnlja0pjWEp6VmVjeEJiZlA1T3AwT0ZSVVZVQ2dVYlFyRUdnd0dpS0lvcmFHNUo1NTR3cUlCdEVhandkdHZ2MjMxL0tsVHArTGF0V3NvS0NqQTFxMWI4ZUtMTDBLbFVsbmRRWERzMkRGWm1hQ3NyQ3dBUUVsSmlTekpZelpqeGd4cExZTUhEOGJldlh1UmxKU0VHVE5tSUNrcENRQXdkT2hRMlRXaUtLSyt2aDd1N3U2SWpJeEVZbUlpQWdJQ1pEdElOQm9OZ01aZEVPMWxMVkdVbkp3TUFBZ0pDVUZJU0lqc21QbjlOci9tbGtSR1JpSXdNQkMrdnI0SUN3dkRxRkdqY08zYU5TUW5KOFBYMTlldTlkWFYxYlg1KzIxTmJXMnR0TXVsYVdMaTBVY2ZoVWFqUVVwS0NqWnQyb1JWcTFaSlAzUG1aRlpuUEQ5UmMwd1FFQkVSRVJFUkVSRjFZOG5KeVVoSVNKQ2ExTzdaczBjNjlydmYvVTVLR0dpMVdwU1hsOXRzMXBxWm1Zbk5temNqUER3Y1M1Y3VsY1pWS3BVc0tEMTgrSEFjUEhnUVY2OWVSWFIwTkU2ZE9nVkJFT3k2Qy90ZVVsMWREY0F5cUQxMDZGQXNYcnpZN25rKysrd3pxUWREWjFBb0ZGaXdZQUUrL3ZoajFOVFVvTFMwRklHQmdWS2l4OEhCUVRxM3FLaEl1cFBlZkZ5bFVrbTlCTXlNUmlOTUpwUHNEbjIxV28zUTBGRGs1T1RnNU1tVFNFMU5oVktweEpBaFEyVFgrdnY3WS9ueTVZaUlpSUJlcjdjb1l5V0tJaW9xS3VEaTRnS2xVb21hbWhyWmNmUE9BNlBSYUhGTW9WRElla3UweGFKRmkyd21aUURneElrVE9IWHFGRHc5UGFXa3lKdzVjNlR2Y21abXB1ejhUWnMyNGZyMTY5TFB5MS8rOGhmWmNmUDRHMis4WVhYOHJiZmVrbzYzRk1nL2Z2dzREQWFEbEhBeEV3UUJpeFl0UWsxTkRYSnpjL0g1NTU5ajFhcFZjSE56azVKWlRCRFFuY0FFQVJFUkVSRVJFUkZSTjJWT0RwaE1Kc3ljT1JOUlVWR3lCSUU1b0dnd0dQREZGMStnc3JJU3p6MzNuTlZTT09heU1ncUZ3cUlrVGxNT0RnNllQSGt5OXUzYmg2KysrZ3BHb3hIUjBkSG8zYnQzSjc4NlM4bkp5Ymg0OGFMRnVMaytmR2xwS1RadDJtVDEybG16WnNtU0l4VVZGUUJnVVJMblh1RHY3NDlGaXhZaE5EUlVTbUEwVFFDWW1STVplWGw1V0xkdUhmejkvZkhTU3kvSkVqb05EUTM0NElNUFlES1pFQndjTEh1ZWNlUEdJU2NuQndjUEhnVFEyS3VnZWNEZXpjMU5Wc2FvdVlxS0NoZ01CZ1FHQnFLdXJnNS8vZXRmclo2WGxaVmxjY3piMnh1clY2KzJlcjdKWkpJU0FLbXBxVWhOVFVWRlJRWEt5OHZ4ODUvL0hNN096alo3RDF5OWVoV25UcDJDczdNemxpOWZMcFZYYW1sblNFQkFnTTJFUTIxdExVcEtTZ0FBZm41KzhQRHdzRGxQUy8wUXlzcktjUGJzV1FDTk8wV2FyMGVsVXVIcHA1L0dwNTkrS3ZzWjFPbDBBT1RKSWFMT3dnUUJFUkVSRVJFUkVWRTNwVkFvWURLWk1ITGtTRXlmUGwwcTlkS2NTcVZDZEhRMDl1M2JoODgvL3h3dnZQQ0NWTnUrUGNhUEg0L3o1OCtqdExRVUtwVUtNMmZPYlBkYzlqTHZnTWpJeUxCNVRuMTl2YzNqVGUrZTErbDBLQ2twZ1NBSWR5V3gwUjVOR3hRRC95NnAwL3d1Y29QQmdKMDdkMElVUmRrZDhtWUhEeDVFYlcwdDVzNmRhNUg0R1Rac0dJNGVQU3E5RjFPbVRHbnpPbS9ldkFrQTZOZXZuelNtVnFzdGRpSTBadzZVQTBCVlZSWE9ueitQcXFvcVZGWlc0dmJ0MjZpcXFwSVNQei85OUpOMHJydTdPNXlkblhIMDZGSGs1ZVZaOUQzSXljbkJ0bTNib0ZRcXNYVHBVZ1FFQk5qMU9tSmlZbXdlUzBoSWtCSUVUazVPV0xseXBkMk5rYzFNSmhOMjdOZ0JvOUVJSHg4Zm0wMlIzZHpjc0dMRkN1bDFBcGJsc0lnNkV4TUVSRVJFUkVSRVJFVGRWR1JrSk9iUG40OVJvMGExZXU2RER6Nkk0dUppWEx4NEVWOTg4UVZlZU9HRmR0ZU1yNm1wUVYxZEhZREdBSFZHUm9iTmdHZEgxTmZYNCtUSmswaFBUMGRlWGg1ZWYvMTFpMGEyNXZPc05TbHVxdW5kMTFsWldUQ1pUQWdKQ2VrMlFWZHpIZnFtT3dpQXhsSko1dGV3ZWZObWpCbzFDaE1uVG9SYXJjYnAwNmVSbUppSXdNQkFqQnMzem1MT21wb2FxUVNRUXFHUVB0TzJNQ2RrUWtORHBURS9Qejg4OU5CRExWN1hkQ2RJUTBNRGpoNDlLajEyZEhTRXY3OC9OQm9OcXF1ck1YUG1USVNIaDhQUHp3K3VycTdRNi9WSVRrNUdjWEV4UHZ6d1E4eWFOUXNUSmt4QVJVVUZ2djc2YXhnTUJzVEd4cUovLy81dGZqM04zYmh4QTFldVhJRzd1enVHREJtQ2MrZk80ZXpaczFhL2h5MDVjdVNJbEV5WlAzKyt4ZWZZVlBQa25Ya0hBVXNNMFozQUJBRVJFUkVSRVJFUlVUZldsdHIvOCtmUFIxbFpHVzdkdW9XaW9pSkVSRVMwK2ZsME9oMjJidDBLalVhRFhyMTZvYXlzREx0MjdVSkRRd01tVFpyVTVqdXJtNnF2cjBkMmRqYXVYYnNHQU1qUHo1ZWE4QXFDZ0xxNk9xbGNURk8ybWhUYlltN0lPM3o0OEhhdjFWNTZ2VjRLN2pjZGF5dHpJTC81NjFPcjFWaTFhaFZ1M0xpQkkwZU80TXlaTXpoNzlpekN3c0tRbFpVRkR3OFBMRnUyektJOGpWYXJ4ZWJObTFGVFV3T2xVZ21qMFlqTm16Zmo1ei8vdWQyTmV4c2FHcENlbmc0SEJ3ZUVob1pLalpUYlNxMVc0OUZISDBXdlhyM2c2K3NMTHk4dkFNQzJiZHR3NmRJbGhJZUh5NW9VT3pnNDRLV1hYc0tQUC82SUV5ZE9ZTisrZmJoOCtUTHE2K3RSWDErUHVYUG5JaW9xcWwxcmFTb3pNeE5idG13QjBOaS9ZTWlRSWJoMjdScjI3TmtEbFVxRjBhTkgyelhQeFlzWDhlT1BQd0lBeG93Wmd3RURCclJwSGVYbDVRQUFGeGVYTmwxSFpBOG1DSWlJaUlpSWlJaUllZ2lWU29XbFM1ZWlwcVpHYXR4cVprOXcxMmcwWXV2V3JjalB6NGVQanc5KzlyT2ZJVE16RTk5ODh3ME9IRGlBakl3TXpKbzFTeW8zRXhJU2drY2ZmUlJxdGJyVnVYZnUzSWtMRnk1SVRWK0J4a0J3ZUhnNEJnOGVqTUdEQjdkN3gwTlQ1ZVhsU0UxTmhaT1RFMGFPSEdseDNHUXlXUVQwVzJJdWcyUEx1blhyMnJ4R2EyN2R1Z1VBTnV2ZlIwUkVJQ0lpQW9tSmlkaTFheGV5c3JJQU5KYmtLUzB0bFlMdVFHTnk0TXN2djBSK2ZqNjh2THl3Y3VWS2JOdTJEWGw1ZWZqc3M4K3dZc1VLK1B2N3Q3cW14TVJFNlBWNmpCMDdGczdPempaTFhMWEd3Y0hCNmc2SGxxaFVLc3lhTlF2RGhnM0R6cDA3cFVSUzc5NjkyenhYYzFxdEZrZVBIc1hKa3ljaGlpSW1UWm9rZlZkaVkyUHh4UmRmWU9mT25TZ3FLc0tNR1RQZzZ1cHFjNjdMbHk5ajU4NmRBSURnNE9CV2QxWTBWMTVlTHBVM3NqZHhROVFXVEJBUUVSRVJFUkVSRWZVZzd1N3VjSEZ4Z1VhamdhdXJLd1JCZ05Gb1JISnlNZ0JZTktrMU0rOGN5TWpJZ0pPVEU1WXRXd1kzTnpkRVJVWEJ5OHNMMzN6ekRiS3pzN0YrL1hyNCtQaWdmLy8rNk5XckYzeDhmS0JTcVZCVVZBUUhCd2Raalh5RHdRQ2owUWgzZDNlbzFXcUlvZ2gzZDNjTUdqUUlnd2NQUm5oNHVGUldwYXFxQ3JkdjM3YTZOdlBkOVVhajBlWTVBT0RxNm9wRGh3N0JaREpoNHNTSlVvMzNwbEpTVXBDU2ttTGZtMmtIdFZwdFVVN0daREtockt6TTR0ejgvSHpVMXRZaU1EQVFucDZlMG02TTY5ZXZTN3NlbWlkMnpFcEtTbkQ2OUdtcGRFOTRlRGcwR2cxdTNicUZ6ei8vSEgzNjlNSHp6eitQK3ZwNmZQbmxseWdxS29LYm14dFdybHdKUHo4L0xGdTJER3ZYcmtWRlJRWFdybDJMeHg5L0hGRlJVVEFZREtpdHJZV0xpd3R1M0xnQm9MSFVUVzF0TFk0ZlB3NEFtREJoZ213dDE2OWZSMXhjWEl2dmk4Rmc2SlR5VGdFQkFYamhoUmR3NHNRSkhENThHQ1VsSmZqb280K3dZTUVDMmE2RDVtcHJhd0hJR3hkWFYxZmovUG56T0gzNk5PcnI2NkZVS2hFVEU0TUhIM3hRT2ljc0xBeExseTdGNXMyYmNlYk1HU1FsSldIY3VIR0lqSXhFVUZDUTlKbUpvb2dmZi93Umh3OGZCdEQ0UFhqbW1XZXNsZ21xckt4RWNYRXhQRDA5NGVMaUFrZEhSNWhNSmhRVUZHRC8vdjB3R28xd2NuTHFsSkpKUk0weFFVQkVSRVJFUkVSRTFNUG9kRHE4L2ZiYkFCcnYzamFaVE5JT2d2RHdjSXZ6cTZ1cnNXWExGdVRsNVVHbFVtSHg0c1d5Tzh6NzlldUhYLzd5bDFKOTl2THljbHk0Y01IdTliejQ0b3NZT1hJa1FrTkQwYmR2WDZ0bGl2N3hqMzlJaVFCYkNnb0s4TzY3NzlvOFBtWEtGQ1FuSjhQVDB4T1RKazJ5ZW82N3U3dk5JTHcxK2ZuNUxhNXJ5WklsRnZOcE5CcnAvVytxb3FJQ0NRa0pBQnJMSlRrN084dDJOSGg3ZTJQbzBLR3k1ODdNekVScWFpb0tDZ29BTkFhaVo4NmNpUkVqUmtBVVJWeTZkQW1IRHg5R3YzNzljUFBtVFd6YnRnMjF0Ylh3OFBEQTh1WExwWHIzYm01dWVQYlpaN0ZwMHlhVWxaVWhJU0VCMmRuWm1ETm5EdDU1NXgzWk92djI3WXVkTzNlaW9hRUJZOGVPUmE5ZXZXVEhQVHc4WkUyTHJVbE5UVzN4ZUZ1WUd5eEhSRVRnMjIrL1JVbEpDZGF2WDQrZi9leG5zblZzMnJRSnQyN2RnaUFJcUs2dWhrS2hnSitmSHdvTEMzSGd3QUZrWldWSk8xak11MStzZlJjR0RoeUlYL3ppRi9qMjIyOVJXRmlJWThlTzRkaXhZeGd6Wmd3ZWUrd3hWRlpXWXNlT0hjak16QVRRdUt0aHhZb1ZOcE52ZFhWMStQTExMMXQ4alRFeE1kMm1Yd1oxTDB3UUVCRVJFUkVSRVJIMU1DNHVMbENyMWFpb3FKRHE0YnU3dTJQVXFGRjQ0SUVIWk9jYURBWnMyTEFCWldWbGNIVjF4YkpseTZ6ZW1lM2c0SUNKRXlkaTRzU0pLQzh2UjI1dUxvcUxpMUZSVVFHTlJnT05SZ085WGcrajBRaWowUWhCRUtCVUt1SGw1WVhnNEdBQXRzdm5BTUNJRVNQYVZQckhtZ0VEQnFDeXNoSWpSb3l3R1d3TkN3dkQ0c1dMN1o3enM4OCtRM1oyZG9mV1pkYTBoSXdvaWxMaVFhbFVvbi8vL25qa2tVZGtkNkR2MmJNSGVYbDVBQm9EMm1QR2pFRlVWSlIwVjd3Z0NJaU9qcFoyQW56MjJXZW9yYTFGU0VnSW5ucnFLWXQrRG1xMUdpKzk5QksyYmR1RzFOUlVSRVpHd3RuWkdRRUJBYWlwcVlHRGd3TWlJaUl3Y2VKRVpHWm1vcUtpd21ySm5JQ0FnRmJmd3ovLytjL3RlNU5hRUJRVWhCZGZmQkVIRHg1RVRVMk5SWkpDclZaTFRaVmRYRnd3YTlZc3VMdTd3OW5aR1ZxdEZxSW9vbCsvZnBnOGVUSUdEeDdjNG5QMTd0MGJMN3p3QWk1ZHVvUXpaODVBcTlWaTd0eTVBSURjM0Z3cE9SQVdGb1lsUzVhMFdJYkl6ODhQRGc0T0ZyMHBGQW9GZ29LQ01HWEtGRVJHUnJiNS9TQ3lSL3U3eHBEZENnc0xmeW1LNGdkZHZRNGlvbzRTUlRITFpETEZoSVNFWkhiMVdvaUlpSWlJN2xYZExRNGdpaUpFVVlSQ29iQjV6cTFidDdCNzkyNDg4Y1FUMGgzbjNaVW9paDFxcEd5djh2SnlHQXdHcU5WcWl3YkJMUkZGRVhxOUhnYURRV3ErN09IaFlYWE4yZG5aS0Nnb3dKQWhRK3lxVDE5VFU0TXpaODVneG93WnN0STYxdHk0Y2FQVkp0WmFyZmFldmF2ZDJ1ZHNmaytWU3FYRloxSlpXUW1kVG9mZXZYdTM2L25xNnVwa1NZQURCdzVBcFZKaHhvd1piZnErbWN0dUFZMmxuTzdHZDdVbGpBUGMvNWdndUF1NjIxOE1pSWhzNFY4TWlJaUlpSWhheHpnQUVkMHZHQWU0LzlsT0RSTVJFUkVSRVJFUkVSRVIwWDJMQ1FJaUlpSWlJaUlpSWlJaW9oNklDUUlpSWlJaUlpSWlJaUlpb2g2SUNRSWlJaUlpSWlJaUlpSWlvaDZJQ1FJaUlpSWlJaUlpSXJxajh2THlrSjZlRHBQSjFPSjVCUVVGeU1uSmdjRmd1RXNyYTUrQ2dnS2twNmVqdkx5OHhmTkVVY1MxYTllUW5wNE9uVTUzbDFiWE5xMTlKcDJwcEtRRVJxUHhyajFmZXhpTlJvaWkyS0U1VENZVE5Cb042dXJxT21sVlJIY09Fd1JFUkVSRVJFUkVSR1RWMWF0WHNXYk5Hbno3N2JjZG11ZlFvVVA0OHNzdld3ME83OWl4QS8vODV6OXg4K1pOdStjMm1VelFhcldkL3YrMmtoUjFkWFhZc0dFRE5tL2VERUVRV2x6YjFhdFg4ZFZYWCtIdzRjTndkSFMwK3pYZERibTV1ZmprazA5dy9Qanh1L0o4T3AwT2E5ZXV4ZHR2djQzOC9IelpzWktTRXZ6cFQzL0NYLzd5bDd1eUZsdU1SaVBpNCtPUmtKRFFvU1JWYVdrcDNuNzdiZnp0YjMrVHhxNWZ2NDY5ZS9mZTh3a1M2bmxVWGIwQUlpSWlJaUlpSWlLNk4yazBHcFNVbE1ETnphMUQ4OWh6Ui9hTkd6ZFFWRlNFNE9CZ2hJZUgyejEzYW1vcXRtN2QycEhsV1RWaXhBZ3NXclRJWXZ6SWtTUFFhcldZTUdFQzFHcTF6ZXRGVWNUUm8wY0JBRE5uem16MStYUTZYWWZ2WEcrSklBZ1dTWXFDZ2dLVWxKUmc1TWlSOFBMeWtoM2J1WE1uS2lvcTdKNS94b3daQ0EwTnRYbjgyclZyMEdxMWNIZDNSMkJnb095WUtJcG9hR2lBU3RXMlVHVkpTUWxPbkRqUnBtc0FZUFRvMGVqWHI1OXN6R2cwSWlFaEFhbXBxZkQwOUVSdGJTMjh2YjNiUERjQTZYV1lQMDlSRkhIZ3dBRVVGUlVoTHk4UFR6MzFsTVg3VGRSVm1DQWdJaUlpSWlJaUlpS3J6QUhPMXU2VWIrdDgxdno0NDQ4QUFJUEJnUGo0ZUp2blBmVFFRL0QwOUxRWTkvTHlncSt2YjRmWHFOVnFVVkJRWVBWWWRuWTJ6cHc1QXdCSVRFekV1WFBucko0M2JkbzBlSHA2b3JTMEZBQ3daY3VXRnAvemYvN25mN0J4NDBiazVlVjFZT1V0NjkyN04xNTk5VlhwY1VoSUNDSWpJNUdhbW9wRGh3NWg0Y0tGc3ZOemMzTlJVbEppOS94ang0NXQ4WGhTVWhJQUlEbzZHa3Fsc2cwcmI2VFZhdUhrNUNRYnE2bXB3YVZMbDlvOFYxaFltQ3hCVUY5Zmp5MWJ0aUFyS3d1ZW5wNTQvdm5uMjUwY0FQNmRJRER2RmhBRUFjOCsreXcyYmRxRXZMdzhyRjI3RnN1V0xVTlFVRkM3bjRPb3N6QkJRRVJFUkVSRVJFUkVWcGtEK2dwRng2cFVtK3ZjbStjeEdBeXl1OFhUMDlPUms1TURBQ2dxS2tKUlVaSE51V3pkalQ5czJEQTg5TkJERnVOSlNVazRkKzRjWW1KaUxPNGF0K2Jtelp0WXYzNjl4WGgxZFRXKytlWWJDSUtBVWFOR1FhbFV3bWcwV2cxMk96bzZZcytlUFZBcWxSZzFhaFFFUWJCNUx0RDR2bmg3ZTZPK3ZyN1Y5Yldtb2FFQnRiVzFjSFIwbENWU2ZIeDhMTTZkTVdNRzB0TFNwTHI3MWhKQnExZXZob2VIaDgzbisrNjc3M0R4NHNVVzExUldWb2JyMTY5REVBU01HVE9tRGErbWtWYXJ4ZnIxNitIcjY0dkhIMzhjTGk0dUFCcVRITC84NVM4QkFJY1BIMFp5Y2pMbXpac24yNEZpYmJ6cDZ5a3VMc2FXTFZ0UVZsYUdYcjE2WWNXS0ZSMUtEZ0NBZzRPRDlML043NnU3dXp1ZWYvNTVmUFhWVjhqSnlVRjVlVGtUQkhSUFlJS0FpSWlJaUlpSWlLZ0hxcTZ1eG5mZmZZYzVjK2FnZCsvZVZzK3hKMEZRVzF1TDdkdTNZL2JzMlVRZTRtMEFBQ0FBU1VSQlZGTHBHS1BSaUJzM2JxQlBuejV3ZDNlWEVnVG1BUFR1M2J0UlVsS0NKNTk4RXQ3ZTNqaDA2QkFBWU9YS2xRZ0lDTEI0am4zNzlpRXBLUW45K3ZWcnNheFBjeVVsSmRpMWF4ZFVLbFdIU3JvME5EUmcwNlpOcUs2dXhxeFpzekJ0MmpSY3VYSUYrL2J0dy9MbHkyVWxjL1I2UGRhdVhRdXRWaXVkZS9yMGFmejAwMDk0N3JubmJPNXlXTHg0Y2J2WDE5VFpzMmZ4L2ZmZkl6dzhIRTgvL1hTTDV3WUVCT0MxMTE2em1qeG95cHpZTUpkQmNuUjBsRDVMZTNhWG5EaHhBcUlvWXRpd1lhMCtWM09pS0NJaElRRkZSVVVvS1NuQmhBa1RwRkpHRGc0TzZOV3JGd0JJdXdzOFBUMmxzWmJHZ2NaZElIdjM3b1hCWUVCWVdCaVdMRmtDVjFkWDJUbWxwYVZ0YmpDdDErdWwvNTJYbHlkTERNMmVQUnU1dWJsUXE5VW9LQ2lBaTR0TG03N1RSSjJOQ1FJaUlpSWlJaUlpb2g3bzJMRmpTRTlQeCszYnQvSFNTeS9KN25vMk13ZjJXeW9KczIvZlBtUmtaS0NrcEFULytaLy9DWlZLaGN6TVRIejU1WmRZc0dBQm9xT2paYVdLNnVycWtKU1VCR2RuWjNoNGVPRFVxVk1vS2lwQ1ZGU1UxZDREeWNuSlNFcEtnb3VMQ3hZdFdtVDNib2FxcWlwODhjVVgwT2wwME9sMGVPZWRkMW84Zis3Y3VaZzBhWkxGZUUxTkRiNzQ0Z3NVRlJWaCtQRGhtRHAxS29ER3U5QTFHZzAyYmRxRVZhdFd3Y2ZIQnlhVENiZHYzNGF2cnk4Y0hCd3daY29VQUkzbGo4enJlZkhGRnkyQzBIZExRME1EMXF4WjArSTVyNzMybXMxZUFKOS8vamx5YzNQeDZxdXYya3dxTlZkZFhTMlZGN0wyL3JibXdJRURTRTlQQndBOC9QRERMZlk1c0pjNWNXVGV0VEoxNmxUTW5EblQ2bmRyKy9idEhTcjl0RzdkdWhhUER4MDZGRXVXTEduMy9FUWR4UVFCRVJFUkVSRVJFVkVQTkhmdVhHUm5aMHZCMGllZmZOTGlISE1OZFZ0QitZeU1ERnkrZkJrQXNHREJBaW13M0s5ZlB3aUNnT3pzYklzRXdibHo1MkF3R0RCNThtVFUxTlRneUpFamNIQndRRXhNak1YOHhjWEYyTDU5T3dCZzRjS0ZkcGQrcWF5c3hNYU5HMUZWVllYdzhIQ3J1eEtBeHVEMTFhdFhBY0RtM0NhVENYVjFkWWlNak1UQ2hRdWxPK2JEd3NJd1o4NGM3TnUzRCtucDZSZy9manh1Mzc2Tk5XdldJQ2dvQ0t0V3JaTGV0OGpJU0V5Wk1nV25UcDFDWGw0ZUJnMGFaTmZydUZ1TVJpTTBHazJyNTdXbmlmS1JJMGRnTkJyaDR1S0M0T0RnTmwyYm1KaUluMzc2Q1VCamo0UHg0OGUzK2ZtdDJiZHZIM0p5Y3VEbDVZVW5ubmdDRVJFUnN1Tk55eTJGaDRlM3ErUlFXbG9hREFZREJnMGFaTkVjdXFtMnZpZEVuWTBKQWlJaUlpSWlJaUtpSHNqQndRR0xGaTNDcDU5K2lrdVhMcUYvLy8vUDNuMEd4M1hkZCtQL2J0OUZ4MkxSQzFFSWdDQUpGcEJnTHhLN1NJa1NKWmwwYUZQdWpzZVp5ZU9KUGZuN1NaekpDK2VaVE9iSmkyY3l6aVNPSGNtV0pUbXFGQ1ZLSXNVdWRvSUVDUllBSkloQ3RFWGRCYkM5M3YrTEpTNXhkeGVMUlNOQjRmdVowUWozM25QUFBSZUFCT0Q4enZuOUNyRjA2VkpKbTBnQkFydmRqbzgvL2hoQVlHVjRZV0doZUUyajBTQXpNeE5OVFUwQUFwUHNNcGtNSG84SEZ5NWNRRUpDQWlvcUt2REdHMi9BNC9GZzU4NmRJWk93Z2lEZy9mZmZoOXZ0eHViTm02T2VWTy9zN01SYmI3MEZpOFdDMk5oWUdJMUc3TnExSzJURnU4bGt3aC8vK0VjQXdMUFBQb3VGQ3hlRzdTOHhNUkUvL09FUEVSY1hCNi9YQzYvWEsxNWJ2bnc1c3JLeWtKV1ZCWmZMSmFhaUVRUUJQcDlQL1B3QndQcjE2MUZXVm9hMHREUzRYQzRBZ1owWndhdjFCVUhBbTIrK0dkVzd5dVZ5SERod0lLcTJBS0RWYXZHM2YvdTNJZWMvKyt3elhMeDRFYVdscGFQdUhnQkNhMG1NeFdnMDR0cTFhMUdQYjZSejU4N2h5SkVqQUlCRml4YmhoUmRlbUZBLzRienl5aXM0ZS9Zc05tM2FGRkw0dUttcENZY1BIOGIrL2Z0aE1CaXdaY3VXQ1QzalgvLzFYekV3TUlCdDI3WWhQVDE5S29aTk5DMFlJQ0FpSWlJaUlpSWltcVV5TXpPeFpjc1dIRDE2RkljUEgwWkJRWUZrb2o1U2lxRkRodzVoYUdnSUdSa1pZU2RSNTh5Wmc0c1hMOEprTXNIdjkwTXVsK1BhdFd1dzJXeDQ2YVdYME43ZWp1N3ViaFFVRkdEMTZ0WGlmVWFqRVhxOUhocU5CZ2NPSE1EMTY5ZkZ0RDVqYVdob3dOdHZ2dzI1WEk1dmZldGJNQmdNK1AzdmY0L1hYMzhkZS9mdUZZTVlkWFYxT0hqd0lCd09CNTU3N2ptc1hiczJZcjk2dlI0blRwekFxVk9ub2hxSDBXakVyMy85NnpIYnJWMjdOcVN3c3QvdlIwTkRRMVRQaVRTWkh5MmowWWhMbHk1QnFWUmk1ODZkRWR1TzNBa1NqYzgvLzN4Q3V3Nk9IajJLczJmUEFnanN2bmpsbFZlaWZtWTA0dUxpd2hhMGJtdHJ3OXR2dncyWHk0Vjc5KzdCWURCTStCbGFyUlpBSUswVDBVekdBQUVSRVJFUkVSRVIwU3kyZHUxYTNMNTlHeDBkSGZqb280L3d2ZTk5VDV5TUhVNDdFN3hpL1B6NTg3aHo1dzVVS2hYMjd0MGJkcUk2THk4UEZ5OWVSSE56TXdSQmdFS2h3T0xGaStGd09GQlJVUUc1WEk0Zi92Q0hpSStQaDhsa1FsMWRIVzdldkluT3prNXMzNzRkNjlhdGcxYXJ4ZXJWcTBPS3hLcFVxckNyMlBQeThsQldWb1lOR3phSWhZTi84SU1mNE8yMzM4YnJyNytPbFN0WHdtS3hvTGEyRm5GeGNmak9kNzRUa2w1bU5EazVPVmk1Y21YRU5pNlhDemR1M0VCc2JPeW9PeEpHbWpObnpxalhWQ29WZnZuTFg0NTZQWm9BeEZnOEhnL2VmLzk5Q0lLQWpSczNqbHBBZWRqdzdvbElOU21HWGIxNkZjM056ZU1hanlBSU9IandvTGpyb0tLaUFpKzk5RkxVT3hZbW83bTVHVys5OVJaY0xoYzJidHlJTld2V1RLcS80VG9URG9kaktvWkhORzBZSUNBaUlpSWlJaUlpbXNYa2NqbGVldWtsL01kLy9BZWFtcHB3NmRJbGNVVy94V0lCRUVqYk0reisvZnM0ZXZRb0FHRFBuajJqRnFzZHpxM2UydG9LcjljTGhVS0JtSmdZYk5xMFNkTFh6WnMzMGR2Yks1N0x6czZHUnFPQjFXckZ2L3pMdjRUdGUvLysvWmcvZjM3SWVZMUdnMzM3OWtuT0dRd0diTnUyRGUrOTl4NHVYNzRNSUREQnZXWExGdVRtNWtiKzVJeFFXbG82WnBxai92NSszTGh4QTRtSmlWT1NFaWM0L2MxVSsrU1RUOURUMDRQczdHeXhvSElrMFFZSVRDWVRQdi84Y3dDQjJnRlhybHlKYWp3K24wOE1EbXpjdUJGYnQyNk4yUDZOTjk0UWQ3a01mdzhkUDM0Y0Z5OWVGTnVNZG43UG5qM1E2L1VBZ05yYVdyejMzbnRpYll6ZzU3cmQ3cWgzUXNqbGNxaFVLc1RGeFFFQXJGWnJWUGNSUFNrTUVCQVJFUkVSRVJFUnpYS1ptWmxZczJZTnpwMDdoNHNYTDJMRmloVlFLQlF3R28wQWdLNnVMZ3dORFVHbjArR2pqejZDMysvSDZ0V3JzV2pSb2xIN1RFNU94bzkvL0dQazVPVGduLy81bjZGU3FVTGEzTHAxQzcyOXZaZy9mejVLU2twUVVsS0NoSVFFQUlIVUxPWGw1WkwyWFYxZGttRENhQndPQjFwYVduRHYzajNVMTlmRFlyRkFxVlJpNmRLbDhIcTlxS3VydzhjZmY0eERodzRoTXpNVDJkblp5TWpJQ0p0U3h1LzN3K1B4alBsTUFKSWFCTU4xQnFJeDJvNkk2WFRxMUNsY3YzNGRBTEJ6NTA3NC9mNHhKLzZIM3k5UzBWMUJFUERCQngvQTdYYWpvS0FncWdCQlIwZUgrTEZhcmNhZVBYdEN2dmJoUEhqd1FGSVRBZ0I2ZW5yQ3RnMCs3L0Y0SUFnQ1RwNDhLYWFPMnJGakI5YXRXeGR5N3gvKzhBZTB0cmFPT1I0Z2tJN3FiLzdtYjhUdjQrRWdHOUZNeFFBQkVSRVJFUkVSRVJGaDA2Wk44SHE5MkxScEV4UUtCWHA2ZWpBME5DUmVyNm1wd2ZyMTYvSGQ3MzRYNTg2ZHc0NGRPOGJzTXk4dkQwQmdzajgyTm5iVWR2djI3UXVabk5acXRTRzdBWTRlUFJveFFIRDA2RkUwTkRTZ3U3c2JnaUJBSnBNaFB6OWZMRUk4blBiRjZYU2l2cjRlZFhWMXVILy92cmhESWpFeEVhKzg4b3FrejVhV0ZyeisrdXRqdnV0STBkWWdHSGJnd0lHb2l6QlBoY3VYTCtQRWlSUGk4ZFdyVi9IZ3dRTjg5N3ZmRlZmVkIvUDcvYkRiN1pESlpCRURCREtaREY2dkYxcXRGaSsvL0hKSWVxaVJiRFliRGg4K2pGdTNib24zL3VRblB4bDFWMHF3di91N3Z4Tlg5bi84OGNlNGRlc1c5dS9majZLaUlySE40Y09IY2YzNmRlemR1MWZ5T1hhNVhIanp6VGZSME5BQWxVcUZsMTkrZWRTZ1JFcEtTc2g3REgrUHBhZW5TK29qSkNZbUFnZ0V5QURBYkRaSDlTNUVUd29EQkVSRVJFUkVSRVJFQkxWYWplZWZmMTQ4cnFtcEFSQklGZFRSMFlITGx5OWo3ZHExU0V0THc4c3Z2eHgxdjA2bkU0SWd3T2wwd202M2k1UDAwMEd0Vm1Od2NCQUxGaXhBU1VrSlNrdExjZW5TSmRoc05qUTFOU0UxTlJVcEtTblFhclZZc21RSmxpeFpBcC9QaC9iMmRqUTNOeU01T1Rra1VKR1FrSUJseTVaTmFsd3Vsd3VDSUVDajBZUXR0anU4MnZ4eE9ILytQTDc0NGdzQWdWUkJQcDhQTXBrTUpwTUp2LzN0Yi9IYWE2OGhPenM3NUw2aG9TSDQvWDRrSkNTTVdUQjQ5ZXJWVUt2VlNFNU9SbmQzZDhqMTRWUkN4NDhmaDkxdUY4OHJGSXFvZ3dPQWRDZkRjS29oblU0blNjMDB2RE5EcVZTSzUyL2V2SWxQUC8wVURvY0R5Y25KMkw5L3YxaXpJcHpnb0JFQS9OTS8vUk9jVGllKy8vM3ZodzErRGU5R2lXYkhDOUdUeEFBQkVSRVJFUkVSRVJGSk9KMU9NVi8vdW5YclVGMWRqWHYzN3VIcTFhdFlzV0xGdVBvYW5pQzJXcTE0NjYyMzhQM3ZmejlzVWVPcHNHSERCanp6ekRQaUJMYmRic2ZwMDZjbCtlUGxjamxTVWxLUW5wNk96TXhNYk55NEVYUG16QkVMQmo5NDhFRFNwOEZnd0o0OWV5WTFydC84NWpmbzZ1ckN6My8rYzNGbCtaTmdzOW5FNE1Benp6eURqbzRPTkRRMFlPM2F0Y2pLeXNMaHc0ZngrOS8vSHZ2Mzd3KzV0NzI5SFVBZ1VQQ3JYLzFxMURvUUFMQjA2ZEt3NXdWQlFFMU5EVTZlUEFtVHlRUUFLQ2dvd0xKbHkvREJCeDlNNnQyR0F3MWFyWGJNdHYzOS9YQTRIRml5WkFtZWYvNzVrSHNhR2hyUTJkbUpqUnMzVG5nODZlbnBBQUlCZ3VIZExFUXpFUU1FUkVSRVJFUkVSRVFrY2ZUb1VUaWRUdWoxZXBTVmxTRXVMZzczN3QzRHNXUEhzR0RCZ29qcGdvSU5UeXduSkNTZ3RiVVZIMzc0SWZidTNTdVpNUDN3d3c4bHg2V2xwU2d2THcrWk5CNnVpVENhNE5YL01URXgrTVV2Zm9HK3ZqNzA5dmFpdDdjWFhWMWRZaTJEU09sdlJ2TDVmQ0c1N3Nkak9FRGg4WGhDYWhNb2xjcXd1Zis5WGkvKytNYy9UdmlaNGNUR3hpSW5Kd2RMbHk3RnlwVXJKZjJ2V3JVS2dpQ2d0cllXcWFtcElmYzJOVFdKNDUzTTUrTGF0V3N3bVV4SVRrN0c5dTNic1hEaHdyQzdETUlaR0JoQVltSmkyTW4yZ1lFQkFJOVMvRVR5N0xQUG9yQ3dVQXdLamRUUjBZRS8vL25QY0x2ZHlNdkxRMEZCUVZSakN4WVhGNGVrcENRTURBeWdwNmRIREJnUXpUUU1FQkFSRVJFUkVSRVJrYWkrdmg1VlZWVUFnSzFidDBLaFVDQS9QeCtscGFXNGUvY3UzbjMzWFh6bk85OFpzNkR0c0xhMk5nREFONy81VFRIZmZHcHFLalp0MmlTMnVYbnpwdVNldUxnNExGaXdRRXh6TkY3OS9mM283KzlIU2tvS2twS1NrSmlZS01sTEx3Z0N6R2F6WkdkQkpGZXZYc1dubjM0Nm9iR005Ry8vOW04aDUwWXJqQ3NJQWhvYUdpYjl6R0FIRGh3WU5jQ3pldlZxckY2OUdnQ3dZTUVDNU9ibVFxMVd3K1B4aUhVQzVzMmJoOXUzYjR2MzVPZm5BMEJVT3lOa01obGVmdmxsM0x4NUUydlhyaDMzVHBLREJ3K2l0N2NYTzNmdXhNS0ZDOFh6VHFjVFpyTVpzYkd4VWFld0NoY2M2T3ZydzV0dnZnbTMyNDFubjMxMndzR0JrYzhZR0JoQWMzTXpBd1EwWXpGQVFFUkVSRVJFUkVSRUFBSUZlZDk5OTEwQWdRbmlrVVZiZCsvZWpkLzg1amRvYW1yQ29VT0hzR2ZQbmpIVHByamRialEwTkVDbjB5RTNOeGY3OXUzRHYvLzd2K1BreVpQSXlNZ1EyLzNxVjcrUzlLVlFLS0JRS1BBUC8vQVBrdjVPbkRpQkN4Y3VqUGtlRnk1Y0VGTWt5ZVZ5SkNVbHdXQXdJQ1VsQldscGFVaFBUMGQ2ZXJva1YzMGthV2xwWWVzUXVGeXVxUHFvcmEyRncrRkFlWGw1U0lIZjBTYU9WU29WZnZuTFgwYnNkeUpwYTZMZC9iRjU4MmJ4NDh1WEw4UGhjS0M0dURna0VMQjA2VklzWGJvVUpwTUpSNDRjd2NxVkt5TUdDNUtUa3llY3VzZHV0Mk5vYUFnMm0wMXl2cVdsQlFEQzFrNklWbnQ3Tzk1ODgwM1k3WFpVVmxaSzNuK2lTa3BLVUZOVGd6dDM3bURWcWxXU2ExYXJGU2RPbkVCWldSbEtTa29tL1N5aWlXS0FnSWlJaUlpSWlJaUljTy9lUGJ6NzdydndlRHhJVDA4UHlidWZtSmlJVjE1NUJXKy8vVGFxcTZ2aGNybnc2cXV2UXFWU2pkcG5UVTBOWEM0WEtpc3JJWlBKa0pLU2dsMjdkdUhRb1VPU2lYS1ZTaFYyUjBMdzVIdTB1eFpLU2txZzFXclIxOWVIdnI0KzlQZjNpem52UjBwT1RrWjZlanFXTEZraVdaRWVyS0NnSUdRMWVYTnpNOTU1NXgwODk5eHpxS2lvaURpZWpvNE9PQndPYk51MmJjeVY5aktaREVsSlNWQ3IxVkVITUthVDFXckY4ZVBISVpQSnNIbnpadHk1YzJmVWR1Zk9uVU52Ynk4T0hEZ3dMV014bTgwQVFuY3JESStwdUxoNFF2MDJORFNJYVlYV3JGbUQ1NTU3Ymx6M0M0S0F3Y0ZCbUV3bTlQZjN3MncyWTl1MmJTZ3RMWVZTcVVSTFN3c0dCZ2FRbEpRazN0UGYzNCtxcWlvME5UVXhRRUJQRkFNRVJGRnd1OTI0ZmZzMjd0NjlpODdPVGxpdFZ2ajlma251dnJLeXNta2ZoOTF1eCszYnQ5SFkyQWlqMFFpSHd3RzMydzJOUm9PWW1CZ2tKaVlpUHo4ZkpTVWxJVkh6WThlTzRjeVpNMkg3VlNnVTBHcTFpSW1KUVdabUpuSnpjMUZlWG82NHVMaFJ4OUxZMklnMzNuaGoxT3RxdFJvSkNRbkl5Y25CNHNXTEoveERtb2lJaUlpSWlLYVgzKy9IbVRObmNQTGtTUWlDZ0pTVUZCdzRjQ0Jzc2RkNTgrYmgrZWVmeDZlZmZvbzdkKzZndDdjWHI3enlTdGlWMjRJZ2lLbUtSazZnTDF1MkRDa3BLV0pxbXVsUVdscUswdEpTeVZqTVpqTjZlbnBnTkJyUjBkR0J6czVPbU0xbW1NMW1MRjY4ZU56UGNEcWQ4SGc4K09pamoyQ3hXQ1pWMEhZa3VWeU9YL3ppRjFQUzEyUjV2VjY4Kys2N2NEZ2NXTDkrUFhKeWNrWU5FRGdjRGdDQldoTVRGU25sMDlEUUVKeE9Kd0JJYWlSWXJWYmN1blVMTXBsczNITXpmcjhmcDA2ZEVndFpiOTY4R2M4Kysyell0ZzZIQXdNREErSS93M1VZZnZlNzMwbU9nVUNkaG0zYnRrR3IxV0xKa2lXNGV2VXF6cHc1Z3hkZmZGRnMwOXZiQ3dESXlzb2ExNWlKcGhvREJFUmpxSyt2eDhHREIwTzJyd0dCSDA2MXRiV29yYTFGV1ZrWjl1M2JOKzc4ZWRId2VEdzRmdnc0cmx5NUFvL0hFM0xkYnJmRGJyZWpyNjhQalkyTnVIWHJGdjc2ci84NjZ2NTlQaDlzTmh0c05odDZlM3R4OCtaTkhEbHlCQlVWRmRpeFk4ZUVWaXk0M1c1eHBjYU5HemN3Yjk0ODdOdTNMK0xLRWlJaUlpSWlJbnE4MnRyYThPbW5uNkt6c3hNQWtKdWJpMjkvKzlzUjA5Q3NYTGtTS3BVS0gzLzhNWHA2ZXZEYjMvNFdTNVlzd1RQUFBBTzlYaSsydTNidEdqbzdPMUZZV0lqYzNGeEpIOU1aSEFoSEpwTkJyOWREcjlkajNyeDU0bm1yMVlxT2pnNFVGaGFPdTgreXNqSzg5dHByZVB2dHQzSHMyREZZTEJZOC8venpZZHNPVDN4UEpDWFFlTm50OWlsNWxzZmp3WHZ2dllmbTVtYVVscFppNjlhdEVkdGJyVllBRXdzUXhNZkhBd2pNVHpRM040Zk4vWC9seWhVQWdSUkpJMWZpZi9ubGwvQjZ2Vml3WUlIay9GZ0dCd2Z4L3Z2dm82V2xCU3FWQ252MjdNR2lSWXRDMnAwOGVSSVhMbHdRZ3hQQit2cjZvRmFya1pHUmdaU1VGT2oxZXFTbHBZblhOMnpZZ0JzM2J1RHExYXNvTHk4WHY5YzZPam9BQURrNU9WR1BtV2c2TUVCQU5JYkd4c2F3d1lGZ2RYVjErUHp6ejdGNzkrNHBmWDUvZnovZWVlY2RkSGQzVDJtL1kvSDVmS2lxcWtKall5Tis4SU1mSURFeGNWTDkxZGZYNDRzdnZwanl6dzhSRVJFUkVSR05YMWRYRjc3NjZpdEpjZURWcTFkaisvYnRVUzE4cTZpb2dNRmd3QWNmZkFDVHlZVHE2bXJjdUhFRHhjWEZXTEprQ2ViTW1ZT2pSNDhDQUxaczJUSm1meDkrK0dGVUU5cEdvM0hVYXpkdjNrUnJhK3VZZllSeit2UnA4V09YeXhYMWZZV0ZoZmpPZDc2RFAvM3BUOGpPem9iSDQ0SFA1NVBzdm1odmIwZC9mejhBUkYxQU54b21rd2wydXgxYXJSWXFsUXBLcFJKOWZYMjRldlVxQUV6cTcvanU3bTU4OE1FSE1CcU5XTGh3SVY1OTlWWEk1WElBZ0U2bkF4Q1lHQjlwdUtCeU5NV0tndzFuTkRBYWpmakRILzZBek14TXlRSkRpOFVpUG0veDRzWGk5OHFOR3pkUVhWME5oVUl4WmdCam1OZnJ4WVVMRjNEcTFDbDRQQjZrcEtSZy8vNzlvOWFDU0VwS2d0UHBoRktwUkVwS0NsSlNVbUF3R0dBd0dNU2dVNlNnaUY2dngrYk5tM0gwNkZHOC9mYmIrT1kzdjRuczdHelUxdFlDd0lTQ1UwUlRpUUVDb2lobFpXVmg4ZUxGeU1qSWdGS3BoTkZveEpreloyQ3hXTVEyVlZWVjJMeDVjOVFGZjhaaXNWand4aHR2WUdCZ1FISmVvOUdndUxnWTZlbnBVS3ZWOEhnOEdCb2FRbmQzTjlyYjI2UHF1NmlvU0N5dzVISzVZREtaY08vZXZaQkFoTWxrd2x0dnZZV2YvT1FuRVhNOXBxU2s0S2MvL1NrRVFZRE5aa05qWXlPKy9QSkxTWVM5dXJvYU8zZnVuSlpkRmtSRVJFUkVSQlNkbXpkdjRyMzMzaE9QRFFZRGR1L2VQZTZKeXJ5OFBQelZYLzBWenB3NWd3c1hMc0RyOWVMdTNidlE2WFRJek13RUFDeGZ2aHg1ZVhsUmpXbXlMQmFMNUcvMHh5VXZMdzgvLy9uUG9kVnEwZFhWaGQvODVqZVF5K1hpQlBkd3dDRS9QeitrUVBGa05EWTI0dENoUTZOZW4wZ3E1TUhCUVp3L2Z4NlhMMStHWEM3SHJsMjdzSHIxYWttYjRkMGZ4NDhmUjBOREE1UktKUVlIQjlIVDB3T2xVam5oQ2U5dmZPTWJPSGp3SU5yYTJzTE9iU2dVQ2l4WnNnVGJ0bTBERUFoUWZQVFJSd0FDUVNpRHdURG1NN3hlTC83elAvOFRYVjFkQUFJRmxuZnQyaFUybmRhd2hRc1hvckN3RUltSmlSUGVsYkYrL1hvTURRM2g0c1dMK09NZi93aUZRZ0dmejRlVWxCVHh2eFdpSjRXemRFUmppSW1Kd2I1OSsxQmVYaTQ1UDJmT0hLU21wa3J5OEF1Q2dMYTJOc2wyeGNsNC8vMzNRNElESzFhc3dOYXRXOFdJZlRDbjA0bkd4c1l4KzlicjlTRmI1N1p2MzQ3YnQyL2owS0ZEWXU1QUlMQkNvN3E2R3BXVmxhUDJKNVBKeEZSRVdxMFdLU2twa012bCtQampqOFUyWHE4WE5wdHQwcnNSaUlpSWlJaUlhT0xLeTh0eC9mcDFHSTFHckYrL0hpdFhycHp3UWk2TlJvTnQyN1poeFlvVnVIVHBFbnA2ZXZEU1N5OUJxVlRpd0lFRGtsUXJrZnpxVjcrS2F2TDF4SWtUdUhEaFF0aHJhOWFzd2ZidDI4YzEvbkJhVzF2eDMvLzkzK082WjNpQ09UVTFGWEs1SEg2L1h3d002SFE2NU9mblk5ZXVYWk1lMjBnWkdSbmk1Mnc0aFpGQ29ZQmVyOGY2OWV2SFBWSHZkRHJ4eGh0dmlEVVpObTNhRkRabFQxNWVIbmJ0Mm9YejU4K2pwYVVGZ2lCQW9WQWdMUzBOVzdkdW5YQU5nclMwTlB6bFgvNGwzRzUzU0tCSG9WQWdQajVlc25EUllEQ2dvcUlDUHA4UDY5YXRpK29aU3FVU216ZHZ4aWVmZklJWFgzd3hxdmtidFZvOUpZR2RYYnQyWWM2Y09UaDc5aXk2dTd1UmxwYUdsMTkrZWRMOUVrM1c5Q2MrSTNSMmR2NHZRUkQrMzVNZUIwMk1JQWlqL3BMaTgvbndqLy80ajVKemUvZnVEWnV6YnJ6cTYrdngxbHR2U2M0OSsreXoyTHg1ODRUNkN5NVNYRmxaS1NtT00xSm5aeWQrOTd2ZlNlb2RwS1dsU2VvYUJCY3BOaGdNK05uUGZpYnBwN201V2ZKTGxVS2h3Ti8vL2Q5UDZZb0plcndFUVdqeSsvM2I4dkx5eG81Q0VSRVJFUkhOVWsvRFBJREQ0WUJTcVh6aWRlSWNEZ2Y4ZnYrVTdjU2ZLUVJCRUNmdGgxUHpQQTNzZGp1OFh1K2tDZzAvVGo2ZkQzSzVmTndyK3owZXp4UC8zbjlhY0I3ZzYrL3ArVDhVMFJNUzZZZk1jQUdla2VMaTRxYmt1Y001QTRkbFpHUmcwNlpOVTlMM1dMS3lzckJtelJySnVaNmVuckR2RzBsVFU1UGt1THk4bk1FQklpSWlJaUtpR1VDbjA4MklDVktkVHZlMUN3NEFnYmtFdVZ6K1ZBVUhnRUFXaGFjbE9BQUVGaUpPSk8zUFRQamVKNW9wbnE3L1N4SE5NRlZWVlpKamxVbzFKZFhuZlQ1ZlNKcWdGU3RXVERqWDNVUXNYYm8wNU54d2pyNXcvSDQvSEE0SEhBNEhlbnQ3Y2ZyMGFYejExVmZpOVp5Y0hPemN1WE5heGtwRVJFUkVSRVJFUkVUanh4b0VSQlBVMk5pSXMyZlBTczZ0V3JWcVNsYklXeXdXU1hvZkFNak56WlVjQnhlVkNsWmVYbzU5Ky9aTmVBd0dnMEVzbWpQTWJyZVAydDVrTXVILy9KLy9FM0krTmpZV0sxYXN3SVlOR3hpaEp5SWlJaUlpSWlJaW1rRzRnNEJvQW03ZXZJay8vZWxQa3NuenFVd0JaTFBaUXM2TlZwUjRPZ1VITzd4ZTc3ajc4UGw4Nk9ycXd2Mzc5NmRxV0VSRVJFUkVSRVJFUkRRRnVJT0FhQnpjYmplT0hEbUNLMWV1U001blpHVGd0ZGRlbTdJVjhncUZJdVJjOEk2QzZlYjMrK0YwT2lYbkpwSVgwdWwwb3E2dURuVjFkYWlvcU1DZVBYc2VhNm9rSWlJaUlpSWlJaUlpQ284QkFxSW85ZmYzNDUxMzNrRjNkN2ZrL09MRmk3Rjc5MjVvTkpvcGUxYTRRc2RkWFYxSVRVMFZqd3NMQy9HOTczMVBQTDU5KzNaSVRZVEo2T2pvZ0NBSWtuTkpTVW1qdGpjWURQalp6MzRHSUJETU1Kdk5xS3Fxd3NXTEY4VTIxZFhWeU03T3hzcVZLNmRzbkVSRVJFUkVSRVJFUkRReERCQVFSY0ZvTk9MMTExK0h3K0VRejJtMVdyend3Z3RZdkhqeGxEOHZMaTRPaVltSkdCd2NGTS9kdm4wYjVlWGxrallqQXdsR28zRkt4MUJkWFMwNVRraElRSHA2ZWxUM3FsUXFwS1dsWWRldVhiQmFyYmgxNjVaNDdmcjE2d3dRRUJFUkVSRVJFUkVSelFDc1FVQTBCcHZOaHJmZWVrc1NITWpJeU1CUGYvclRhUWtPRENzdExaVWMxOWJXb3FHaFlkcWVOOUtEQnc5Q0FnUVRmZGVzckN6SnNjVmltZkM0aUlpSWlJaUlpSWlJYU9vd1FFQTBobVBIamtsVzhtZGtaT0JIUC9vUjlIcDlWUGQ3UEI0WWpVYlk3Zlp4UFhmOSt2V1NXZ1NDSU9EUGYvNHphbXBxUWxML1RLWGEydHFRQXN4YXJSYnIxNitmVUg5TlRVMlM0M0RwazRpSWlJaUlpSWlJaU9qeFk0b2hvZ2pzZGp1dVg3OHVPVmRZV0JoeEpYOVdWcFlZUERBYWpYanp6VGRoc1ZpZ1VDaXdlL2R1TEZ1MkxLcG5KeWNuWTh1V0xUaDY5S2g0enUxMjQvMzMzOGVwVTZkUVhGeU14TVJFK1AxK21NMW0xTmZYait2ZFRDWVRidCsrTGZack1wbHc5Kzdka0ZSRmNya2NlL2Z1UlV4TVRNVCtCRUdBeStVQ0FQaDhQdlQzOStQaXhZc2huNnZpNHVKeGpaT0lpSWlJaUlpSWlJaW1Cd01FUkJFOGVQQkFzcEllQUM1Y3VJQUxGeTZNZXM4TEw3d2c1dGcvYythTW1GTEg1L1BoeUpFalVRY0lnTUF1QW92RkV2Szh2cjQrOVBYMVJkMVBPSTJOaldoc2JJellScVZTNGVXWFgwWkpTY21ZL2ZYMzkrUFh2LzUxeERZSkNRbFl1M2J0dU1aSlJFUkVSRVJFUkVSRTA0TUJBcUlJSnBzdlg2dlZSanlPeHM2ZE81R1hsNGN2dnZoQ2t1b29rcmk0dUpBYUJ1TlZVRkNBRjE1NEFXbHBhWlBxWjFoYVdocjI3OThQblU0M0pmMFJFUkVSRVJFUkVSSFI1REJBUUJTQjMrK2YxUDFidG16QjRPQWdXbHBhb05mcnNYdjM3Z24xczNEaFFwU1ZsYUd1cmc3Mzc5OUhXMXNiTEJZTG5FNG41SEk1dEZvdDlIbzlNakl5VUZwYWlxS2lJaWlWMGYvbnJWUXFFUk1UZzZTa0pCUVVGR0QrL1BuSXpzNmUwRmlEKzh6S3lzTDgrZk94YU5HaWNZMkppSWlJaUlpSWlJaUlwcGZzU1E5Z051anNpcWNHSHdBQUlBQkpSRUZVN1B4ZmdpRDh2eWM5RGlLaXlSSUVvY252OTIvTHk4dUxuSitLaUlpSWlHZ1c0endBRVgxZGNCN2c2MC8rcEFkQVJFUkVSRVJFUkVSRVJFU1BId01FUkVSRVJFUkVSRVJFUkVTekVBTUVSRVJFUkVSRVJFUkVSRVN6RUFNRVJFUkVSRVJFUkVSRVJFU3pFQU1FUkVSRVJFUkVSRVJFUkVTekVBTUVSRVJFUkVSRVJFUkVSRVN6RUFNRVJFUkVSRVJFUkVSRVJFU3pFQU1FUkVSRVJFUkVSRVJFUkVTekVBTUVSRVJFUkVSRVJFUkVSRVN6RUFNRVJFUkVSRVJFUkVSRVJFU3pFQU1FUkVSRVJFUkVSRVJFUkVTekVBTUVSRVJFUkVSRVJFUkVSRVN6RUFNRVJFUkVSRVJFUkVSRVJFU3pFQU1FUkVSRVJFUkVSRVJFUkVTekVBTUVSRVJFUkVSRVJFUkVSRVN6RUFNRVJFUkVSRVJFUkVSRVJFU3pFQU1FUkVSRVJFUkVSRVJFUkVTekVBTUVSRVJFUkVSRVJFUkVSRVN6RUFNRVJFUkVSRVJFUkVSRVJFU3pFQU1FUkVSRVJFUkVSRVJFUkVTekVBTUVSRVJFUkVSRVJFUkVSRVN6RUFNRVJFUkVSRVJFUkVSRVJFU3pFQU1FUkVSRVJFUkVSRVJFUkVTekVBTUVSRVJFUkVSRVJFUkVSRVN6RUFNRVJFUkVSRVJFUkVSRVJFU3pFQU1FUkVSRVJFUkVSRVJFUkVTekVBTUVSRVJFUkVSRVJFUkVSRVN6RUFNRVJFUkVSRVJFUkVSRVJFU3prUEpKRDJBMkdIUjRZaXhPSHh3ZS81TWVDaEhSaEtnVU1xVEZxYUJWTWE1TVJFUkVSRFFXbTIxUVozT1k0SEpabi9SUWlJZ21US1hTSVNraFhhRlU2cDcwVUdnYU1VRHdHRHd3dWVlMW1aMXdlWVVuUFJRaW9nbFJ5bVVvVGRlaE9GWDdwSWRDUkVSRVJEVGpkZmMxRkJsNzdzTHR0ai9wb1JBUlRaaFNxY2FjbkNXeFdla0xudlJRYUJweEtlaGpZSFA3RFF3T0VOSFR6T3NYWUhINjRCZmdGd1NCLzBNaklpSWlJb3JBNmJRa016aEFSRTg3cjljTnUzMVFhYmVidWNqOGE0d0Jnc2ZBNmZIM1BPa3hFQkZOaFBEd240Y2Yrd1VCNXdHWW4rQ1FpSWlJaUlobVBLZkxhbnpTWXlBaW1ncGVyN1BUNWJKeUh1QnJqTkdmeDJESTZXdDcwbU1nSXBxc25pSFBwOTF4em4rb1hGZzA4S1RIUWtSRVJFUTBrMW10dmMxUGVneEVSRlBCUE5oNWZxQy9oZk1BWDJQY1FmQVkrQVhCOTZUSFFFUTBXUzZ2MzN5dXJxZFBKcE14eFJBUkVSRVJVUVErdjQvekFFVDB0ZUQxdVIxUGVndzB2UmdnSUNJaUlpSWlJaUlpSWlLYWhSZ2dJQ0lpSWlJaUlpSWlJaUthaFJnZ0lDSWlJaUlpSWlJaUlpS2FoVmlrbUo0YUtvVWNzVnFWZU96eStPQndleVBlRTY5VElWYWpnczNsZ2QzbGhjL1AxT25UU2EyVXcrMzFQK2xoRUJFUkVSRVIwU3luMWNUQzZiSTk2V0VRRWMxNERCRFFqSllZbzhhZzNRMEF5RXVOeDQ2bGVlSzFXdy82OFZWdEo0QkFJTUR2RjJCelNRTUd5K2VtWTM1T3NuaDh2MnNRUjYrM1J2WHMvTFFFRktRbmlNZlZqVDNpV0FCQUlaZU4vNFhDOFBzRlBJNndoVW9oaDBvcGgwYXBnRWFsZ05QdHhjQ0k5d2tuVnFQRW5sVkZNRm1kNkI2d28zdkFnZTRCT3p5K1FCQWdKVjZMSmZrR3BNUnJrUnl2aGNYdXhqdG43ejJHdHlFaUlpSWlJaUlLcGRQR283TGlPYVNuRnVETFU2OWpjS2ozaVkwbE5pWVJKVVdWZU5CK0J5YXpNZVI2VGxZcHNqTG1TczVkcS9rU1BwL25jUTJSaUlnQkFwcVpEUEZhUEZPZWcrUllEZDQ5MzRDaE1TYXl0eTdPZ3lGQmk2cjdQYWhwN3NYd1JvRmNRNXlrWGFjcCt0VURhWWs2U1hDaHZ0MGtCZ2owY1JyOHhmcVNxUHVLNU5TdGR0UzJtOFhqdVJtSlVLc1VrTWtBdVV6MjZCKzVEQXA1NEdQRjhNZHlHWlJ5T1JTS3dMK1Y0cjhESDZ1VUNqRXdFQnpPNkRUYmNQQlNVOFN4clorZmhjUVlOUkpqMUNoSUN3UkxQcmh3SDkyRGdRTDJGb2NiaFJtSlVDc0QyY3FTNHpRb3lVckN2YzZCQ1g4K3Rpekt4ZHpNeEFuZkg2M2FOcE1ZWUNJaUlpSWlJcUtKazhsa2lJL1RQL2JuK3YxK1dHMlAvcDR1S2xpS2lzWGJvRkpxQUFEUHJOdVBveWQrTDlsSlVKaS9CTXNXYjUvVWN4KzAzY2FWNnMvR2JEZTNzQUpscFd0UVZyb0dWdHNBV3R2djRIYmRXWGk5Z2JrRlEwb081aFl1azl4VGMvdmtoQUlFWmFWclVENS80N2p2RzYrN0RaZFFjL3RVeUhtTkpnYTUyV1hUOWx5Zno0UG1CemZEWGlzcVdJcktwVHVuN2RuRGhpeDkrUHpZYjZmOU9VU1BHd01FTk9NazZOVDR4dHBpREMvUTM3NGtEeDlldkQ5cSt5VUZCbVFteHdBQTFwUm1RQ0dUNFdwakQ1SmlOWWdma1pJSUFCNzBXS1p0M0ZPbExGZVB2S0RBeG5USVNvNUZyRllGbXpQOEx4N0ZtWWtveXBCTzFMZjBXREJvZDBPclVvam42dHBOV0p4dkVJOHI1NmFodGMrQ2FMWkZPRDIra0hQRGdaRHBKcGROL3pPSWlJaUlpSWhtQTYwMkRzOXYvNnZIL2x5WDI0RVBQL20vNHJIWDZ4YURBMEJnQmYrNjFhL2l4SmszSVFpQlAxTGxjZ1ZVS2sxSVgrT2hWS3JIYkNPVHlWQ1l2MVE4am90TlFsN09BdHk0ZFdKU3p4Nk5RcTZBVXFFYXUrRWt5ZVhocHhMallwT3hvbUxYdEQzWDZiS05HaUNReWVTUXl4VmhyMDJsMGQ2ZDZHbkg3MnlhY1lZY2J0UzI5V05oWGdxQXdFcit5cm5wNkxNNFE5cG1KTWRnZFdtbWVHeHhlSENqSmJCOWNFNXF2S1R0Z00yRklVZmtuUWd6UVVlLzliRUVDQUNnT0NNUk4xcjZRczRueDJyd2JIbE95UG44dEhqOFlNdjhpSDBteFdyd2c4MlIyd3o3M2JFN3JGbEFSRVJFUkVSRVUrSkIyeDBrSmFaandieDE0cmswd3h4VUxOcUdhelZISCt0WWNySktvZE5LLzdhLzExajFXTWRBUkJRTkJnaG9SanBmYjBSaGVpSmlORXI0L0FKOFF2amw2REZxSmR4ZUg3UXFCZndDY0t5bUZWNWZvRzN3Nm5lYnk0dVNyS1JSbjluYVo0SFRIYnFpUFJyM2pZT29ibzR1cjJGaFdnS1d6MDBiOVhwSHYzVkNZeGlOMXkvQTYvWEQ0M3Ywei9DeFVpRVBhUituVmVHRnlnS293bHg3RXN4V0Z4NzBUbjduUjJGNkFoSml4bDdsUVVSRVJFUkVSRSt2bXRzbm9VL09SR1o2RVFEQTcvZkI2M3Y4aXdWTGkxZEpqbjArRHhxYnF5ZmNYNW9oRHdPRFBYQjdRaGRQaG1PMURlRHUvY3NUZnQ2dzNPeDVTRFBNbVhRL2o1UFg2MFpEMDdWSjk1T1NuSVcwMUtmcjNZa21nZ0VDbW5FMEtnWFVTamx1dGZaamJrWWl6dFoxWXNqdUR0a1JvRkxLMFR2a3dPR3FacXhma0kwdXN3MFdSeUJkVG94R0thWWRHcGF0ajBXMlBuYlU1MzUwcVJFK25ZRDhoN24yZzl1VzVlaVJhNGlIeStORFc1OTB3dHJoOXFMM1lWNytzYVRHYXlOZTd4bDBvTDdEREVFQXZINC9mRDVCK20rL0FKL1BENjlmZ0VvaHg2STVLVWlLMCtMbzlRY1l0THZoZVRqNTczMFlEQmltVVNsUU9UY05WZmQ3NEFxVDJnY0lGQ1YrY1VVQjRuWFNiWWtEdHRFbjZlTjBhaFNOS09ic2NIdWpya0hnODQrZGg2aDN5SUh6OWFIRm5NWXJLVTdEQUFFUkVSRVJFZEYwRUFSNHA2R3dyZ3d5S0JUU3FTdS8zd2UvRVBoYmR6aVhmN0FMVnc1aTU5YWZ3R1R1eExVYlJ5VjFDb0wxOWJmaCtKazNJNDVqU2ZsbXpBdWE4SThrUFRVZmFZWTh5Ym43emRmaDhiaWk3bU9rdE5RNWVIYjl0K0IwV25IMnd2c3dEWXo5TjdMRGFjSGRoc2tIQ09KaWtxSUtFQWpUOUQwd2JMU3ZkVGdland2WGJ4NmI5RFBMU2xZelFFQ3pBZ01FTk9Pc0xFNUgrWndVOGZpbEZZVmgyODNMVHNhODdFZEZoTk1UZFppZnE4ZC9mWGtIY3pNbVZ1UTJQU2tHbGFPczdpOTdXTERZNHZDRUJBaW1rZ0RneE0xMnhLaVYyTEk0Ri9jNkIxRGZFZnJMVEdsV0V0Yk95NFRxWVlIZ0JYa3ArTFNxT1d5Zk1nQTdsdVloSnlVT3hWbEpPSE83QTAzZFE1STJxUWs2N0ZxZWoxaE42UDhXK2l4T1hMemJGYmJ2N0pRNFNZREE2dlNNMm5ia08vcWpDQTRBZ2J5TlU3R2JZV2JzaHlBaUlpSWlJdnI2Y1RpdGVPL2dQMDk1di9ya1RPelkvQ1BKdVp0M1RxUDI3bm5KdVVVTG5rSFJpSHovQUtCU3FwRm1tSVBudHZ4WVBIZnk3RnNoendqOGZScFlSSmVkV1F5WjdORmZqMzJtRGppZFZyRitRYlNDaXdYNy9iNlFNVWRMbjVTSlo5YitCUlJ5SldKamtyQnQwL2R4OWNZUjNCOWpoYnhNSnB0MHJRVUFrQ3VpeSsxdk1uZE95L2ZBaE1nd0pmVVlIa2RkQTZLWmdBRUMrbHFhbjZ0L3JNOHJ5VTVDYnBSMUE5VEtzWC9BNUJuaXNHVnhMblJxSmJKVDRtQjNlZERhSjAwOTFEdmtrQlR6elRQRVlkR2NGTng4MEIvUzM3cXlMT1NrQk1ZWG8xYml1WW81T0ZiVEpsbnB2NndvTld4d0FBRG1aaVJHSFhSSlRkRGhKOXNYUm16ajhmbnhYMS9laWFxLzRzeEVGR2RPTE9CRFJFUkVSRVJFWDM5cXRRNDZYZnlZN2VTeXlFdkgxcTM2aG1USHdwbnovNE1PNDcxeGpTVXRkVTdJcXZPbWxodHdPTWEvMERBK0xnWFByditXcENpeVhLN0Fpb3BkY0Rnc0VjZG0wT2ZnR3kvK2YrTis1dGVCVGh1UHZYdis5NU1lQnRGVGd3RUMrdHBKVDRwQlNsQWFuL1AxUnJoSHBOV3BMRTVIbkRZUVRmYjVCWHgxcHdNRE5qY01DYm9KUFZPalZFQVR4Y1IvTkdReVlHMVpGblRxd0grZWNobXdvMklPRGw1cVF1L1FvelJHSnFzTFZ4dDdzS0k0WFR5M3VqUVREM290R0xRLzJucTNKTitBUmZtUGRtUUFRRnVmRlExR2FScWcyNjJta0xvTlJFUkVSRVJFUk9PbGtDc2hrOG5HYmhoa1pQcWdKeUY0ekQ2ZmQzejNRNGJsUzNhRW5ML1hlSFhjWTBsS1RNZW05ZCtDUmhNVGNxMis0ZEs0QXhkRVJLTmhnSUJtbks5cU8vRlZiU2NBUUsyVVkvMzhMRWtxb1dHM0h2U2o2bjQzSEVHRmhiY3N6cFVjT3owKzNHanVrNXhiV1pJaGZteHhlbERiSGtqaDA5SXpCS3N6a0RPdk9ETkpzbkw5MHQwdW1Hd3VlSDNUKzh1S0lBQ2ZYV3ZCTjliTWhWWVZDRHFvRkhJOFg1bVBEeTdjRitzc0FNQzF4bDZVWkNVaEtUYXdiVkNwa0dGcFFTcE8zK2tBQUpSbUoyRnRXYWFrZjVQVmhTUFhIeUI0aDJSN3Z4VkRkbmZZUFAyOVEwN2NEWlBtQ0FDU1l0VlltUGNvQUdGMWVrSSszOEdpcVQxQVJFUkVSRVJFVDZkdG0zK0E1TVQwc1JzR3VkZFloYXZYdjVpR0VRWDQvSkVuL0VNQ0JHTzBEMVpTdkFKSllkNTdQUG56Z1VCQjRvMXIveUpzaXFER2x1dW9ydmx5ekQ0RUNKSUFSM0E5QjBFUVF0NVBMcE5MMHVyNEJiK1lma2s4RjNTUFFxSEMrRU5Cay9Pa0EwbEVYemNNRU5DTWxaTVNoMDJMY2hDdkRaODNUcU5TNEJ0cmltRnplbkN1M29qdUFUc1NkR3FVWkNaSjJtbFZDcWdVY3JGZ3J3d1FWK2NEZ01YaEh2R3hSNXlBVHczYVRkQnB0c0ZvdGdNQTlISFNIOUlkL1RiYzY1Uk9vTWRvVkZoWjh1Z1hBNVBWaFpybTNwRDM2SHpZNTBoRGRqZU9YbS9GN3NvQ0RQOStFcU5XNHZubEJmaWZzL2N3UEwzdUZ3U2NyVFBpaGVYNU1OdGN1TkxRamZ2R3djQjdxeFhZdUNCYjBxL041Y1hocTgxd2U4UC9JTDFuSE1EOFhEMmF1NGV3WUVTYXBnR2JDelV0NFNmOWMxTGlKQUVDaDhzN2F0dUo2QjF5NHI0eHVxTEg0K3MzdXFMU1JFUkVSRVJFTkxOZHYza2N0KzZjbHB4YnVtZ3JDdk9YaU1kV214a21zeEg2NUt5d2ZjaGtNa245QVFEd2pxT29zRllUaTBVTG5obkhxTVBMemlwRlpjVk9LT1NoVTNhTnpkZHgrZHFuVWZYVDI5ZUc0NmYvSUI2bjZMT3hmZE1QeE9PdW5pYWNPdnUyNUo3OHZIS3NXYkZIUEw3ZmRHM01nTTNlbDM0NW9kMGlrMUYzNzJMRUlzUWVqd3QzNnM5TitYTmRiczRqME5jVEF3UTA0K1FhNHJDOEtBMVorbGpKZWJQVmhlUVJFL1BGV1VtUUFZalhxZkRxNmlJMEdBY2hsd0hoZmk0bHhXckVDZUg0R0xXa2pYWEVpdnlKTWxtZDRpNkVrYzhjR1NDd2p0aXBFSTMyZmlzdU4zUmoxY00rckU0UFR0NXN3OGkxOS9wNExjcm5wTURsOWNGaWQ2TTBPeG10dlJhNHZYNDQzVDU4V3RXTW5jdnlvVlVwNFBUNDhNbVZKc2tPaEdCMWJXYlV0WnRENmlrVVpTVGl4OXNXaEwxSEh2UUpOeVRxUm0wN3pPUHo0NDBUZFdHdkJYLzkraTBPVkRlRkJsYUlpSWlJaUlpSUFNRG44OERuZS9TM2Jvd3VBZmw1NVpJMjkrNVhSZXhERWFhb3JkdmpqSG9NcXlwM1E2V2NmRkhnVmN0M2h6MS85LzRWWEx0eFpOVDdnb01iSVdrRHZzYUNBeFJ1ajNQQ1JhR0paaU1HQ0doR0tVeFB3SE1WYzBMTzMycnRSMGUvRFR1VzVvbm52RDQvVklwSFB3QWpGYkkxSkdqRkFJRWhxRDdCb0MzNkZRSERIbGQwL0ZwalR5QlFJZ2c0VnRNR3AwZTZ0VStuVWlBL05WQ0lLZS9odjVWeU9kd0k3QkF3bXUzNDRNSjk3Rmc2QjZmdmRNQmtqZnl1UTQ3dzJ4N2xNa0N1aUZ6TWFaZ01rSHhkeGl2NGN6djhPODJTQWdOaU5lRjNrNHlYeCtmSGxZYnVLZW1MaUlpSWlJaUlJak1QZE1FOEdQbzNXR1o2SVhUYXNZc0xqOWV5SlRza3FYS2NUaXNhbWlMWEFWQ3J0Q0huM083b0FnU2xjMWNpSzZONGZJTWNoOXQxWCtGbTBBNkpZTUYvUzZlbTVra0s5Y3FDRWdGbHBCV0dGUElOTHVJOHQzQ1paQmNHQUFoK1A5NC85QzlSai8xeENBNk9DQS9URCtWa2xTTFZrQmZ1bGdtcHUzc0JUcGR0eXZvam1pa1lJS0FacGFYWEFvZmJCNTA2OElOY0VJQUxkNDI0MGR3WFVrQzN2dDJNam40cjFzL1BRdXdvYVlpR3BTZkZvTzdoNnYzZ1FzUTlVYWFhS2NsS3d1SjhBektUWTNIaytnUEp0WG5aeWNoUFM1Q2NrOHVsUDN5ejliRjQ3Wmw1WWZ0dTdiUGc5TzBPS09TeWtCWDVKMnJheFBSSXdSUHZpakFUOFVxRlhOTE83dkxpbzB1TlllOEhBbW1LeHFvSllMSzYwTlE5R1BaYWdrNk5rcXhIYVozc0xpOXEyMDBSKzR2MFBJVThPT2Rqb0cxWmpqNGt0ZE5FT1QwK0JnaUlpSWlJaUlnZWs3YU9PdHl1T3h0eS90bjEzNXJ5QUVGdWRobHlzNlYvZTkrdU96dG13V0dOV2pwWDRQZjc0UEdPdmFBd0tURWRTeGR0R2Y5QW95QUlmbHlwL2d5TnpkZkhiQnM4U1M2RERNb3d1eUlldFk5OEhYaFlreUJvSGtHUXo3eWRDWW9Sd1NBQVl0MkVqUFJDbEJSVlR0bHptbHB1TUVCQVgwc01FTkNNNHZjTHVOZHB4dUo4QTJ4T0Q3NnNhWVBaNnNJTGxRVlFLa0pYN1RkMkQ2RzEzNHExOHpLeElGZVAwM2M2c0c1ZUZwUUtHYncrUWJ3bmUwUzZvdUQwT1QyRDBnQkJnazZOdENSZFNJcWo0VHo3SHA4ZnlxQWZrQ3FsSENwbDVGWHpDcmtNOGJyd1AzeGpIdFpFMkxvNE55UVFNbDRIbmlrZFYvdkdya0VjdWQ0YXNVMi94WW5MOThKUHFPZWt4RWtDQkRhblo5UzIwUWdPRVBoWjBKaUlpSWlJaUlpaW9OUEZZOFd5NTBQT1oyWVU0WDV6ZFVqQlhlbTkwa1YvZHNkUVZNL01UQytTN0ZZWUQ2MG1kdFJySHE4TDV5NStBR04zWTFSOWpUWFpQMTNPWFhvZkdHZVo0cldyWHBIc1Z1Z3p0YVB1N3NXbzd4K3k5RXVPNVVIMUdpSjluWWtvRkFNRU5PTTBHQWVoVXNoeHZ0NEl0OWVQOGprcHlCc3hxVysydXZEeDVTWnhWYjNINjhmcDJ4Mm9hZW1EMmVxQ1JxbkFnbHc5N3JTWnNMbzBBMENnSGtDQ1RnMm54NHYweEJpeHJ5RzdHNjRSYVh0ZVdKNHZwdW9aamM4blRDcUZ6dE1vSnlVT2UxWVdocjJtVVVsL0VVcUswNHphTmxoZHV4bjFIZEs2RE1HZlc2OC84SFgyK3Z6aTEzeXlQS01VYVNZaUlpSWlJcUtuazB3bXcvcFZyNGJzQkFDQTdNd1NiTnJ3Ylp3KzkrZFI3NCtKQ1FvUTJLTUxFUFQyU3hmY3VkME9xTU9NWVNTdEpoWXJsajJQbkt6d0MveUdMSDA0Yy81ZFdLejlZYStIbzFSS0F3VHRuWGR4c2VwajhUZ2xPUXViTmh3UWo3dDZtbkgyNG51U2UrYmtMSkFFV080M1Y0Y1dBdzVhdzlmV1VSOTJQRnBON09pcjdRVkJFbE53T0N4bzY1RFdLWlRKWkJDaXJLTVEvTzdEdTBYOFBpKzh2c25YblJ3VzdYaUluallNRU5DTTQvSDZjT3RCUHhKMGFnQkFhWGF5NUhwVHp4QmlOT0cvZGJVcUJXNDA5OEpvdHNIdDlZc0JBaUJRYU5mdDlVbUs0TGIxV3lYM2U2TllyUzVBQ05rdFVOOWhSbHVmdEs5WWpRcHI1ajE2ZnIvRk9XcXhYYXR6Nm41Z1RRZWRXZ0dkZnZTVkRTT3BGUEtRM1JlajZUQ0YvcktnVmtvRERzTkJnZmN2M0krcVR5SWlJaUlpSXBwOUtpdDJ3WkNTTytyMU5NTWNiTnJ3YmJSMzNBMTdQVEhlSURtT2RuTGVaT3FFeisrRlFxNkV6VDZJVzdWblJpMDBEQUQ1ZWVWWXZtVEhxRUdFdG80NlhLdzZCSzgzZkkzQTBTaURDaVI3UEM1NFBJOVNKSG1DK2hNRXYrUTZnSkRKZEwvZkY5SW1HaVZGbFZpNmFBdnUzcitDMnZyejR5cjJEQVRTTnEydWZCR3Q3Ylc0VTM5dXpQWXFsZlRkaHo5MzFUZVBvVG80d0VGRUlSZ2dvQmxuejZvaWFGV2piODliVnBpS1pZV3BZYStkdnRPQk82MG1HTTEyQUpEVU15akxUWVk3YU9WNFU3ZDBSWUREUFhwT3dwYWVJVFIyRGFHdHo0TDV1WHJwdGU0aE5BYjFsUlNya1FRSWJDNHY3blVPak5vL0VNamZQMmlQL0V1QVhEWjZxcUtSZkg0aHFzQ0QzUlU1RHlNQStBWEE1NS82VmZmaCtoeitlZzF6ZTdrMWtJaUlpSWlJaUVZM3YzUXQ1aFpVak5uT29NK0JQaWt6N0xXa3BIVEo4ZUJRWDFUUDlndCtEQXoySUNraERWOWRlQmN4dXZCWkNaSVQwN0ZzNlhOSUc2Tm83cFZyaDhjZEhBQUFqU1pHY3F4U2FaQ2l6eGFQa3hMU0lsNEhnUGc0NlZ5SFZoTWIwZ1lJck5BZkNGTjBHZ2lrZVZwU3Zoa0toUXJ6UzllaXVIQTVhdTlld0ozNjBCb1V3V1F5T1JiTVc0ZUY4emRBTHBNaktTa2QvZVpPZEhVM1JieFBHL1R1MGRTT0lLSkhHQ0NncjdYV1BndEtIK2JIVDQ0TmlxWjcvV2dQMmtIZ2ZKaHV5TzMxdytYeFNTYmlxNXQ2eGNCRFVsQmZsaW5hQWZCVmJXZkU2M0taRE51VzVrVVZJSkRMWmJqZTFJczdiWkVMQm9majhmcGhjVHg2cDVhZW9iQmpLOHBJUkdaeXpJaDJscERQNlhqSVpJQldMZjNmMHByU1RLd3F5UmpsanNuN243TU5HSEtNLzVjdklpSWlJaUlpaWs1TzFqekV4aVNGbkU5TUNMLzRiOXo5WjQ5ZWk4OW1IMFNNTGw0czR1dDJPNkRWU21zVHltVHlrSW53NHFMbG1KTzdBTzJkNFhjY2pHUXlkK0p1dzJXWUI3ckNCZ2ptbGF4Q2NkRnl5TWFacTMra25LeFM5SnM3NFhCWXdsNFBuaVRQeVNvZE5ZVVJFQWlXYk4vMGc0alB6TXVaajd5YytTSG5oeXo5T0h6MDM4UGVzNkppRjVSS3RYaXNVbWtRR3h0ZHJjV2t4RFNVejk4Z2ZxMWtrR0hkeWxmd3hmSC9nczArT09wOXdWL1A3TXdTN04zenY2TjY1a1JVVlgrTzVnYzEwOVkvMGVQR0FBSE5PQjZ2SHdxNURIS1pURkt3MWk4SThBV2xBQXJPVisvelNhL1h0Wm5FQUVHd2hxN0JrQUs0amNaQnRIUVBvWHZRanNxNTZhaWNteGIyM3NTZ0FFRzhWb1dYZ3ZMdUIvL2d6MDJKdzQrM0xaQ2NNMXRkVWFmT1VjcGxlRzVadnFRZVF5UXlBTThzekVhc1ZvVXJEV01YRFI2NU02Rjd3STVEVjZRUitzUVlkY2c5UmVrSktCN3grZlVMQWl6am5HeTN1N3hpR3FGNHJUcmsxeVdGWEFiRkpINkpHb3RzK3JvbUlpSWlJaUlpQVBya1RPaVR3Ni9jbndwZDNjMHc2SFBDWHV2cmIwZDdaejNXckh3WlpyTVJ6UTl1WWRtUzdaSTJHV2tGSVVWK2gxZlREd3oyakpraTUzYnRWM0E0UjE4c1oreHFSRkhCVWlqa0U1K0dxMWk4RFhHeHlUQVBkS0d6cXdFZHh2dm82MjhUcjhjRUZWbCtFdkp5NWlNN3MwUnl6dW15aGRZeEdJVjVvQXMzNzV6RzRvV2J4SE5xdFE0YjF1ekRseWRmaDg4ZlBnTkNYS3cwTmJWTUpvZHlHbXRIeXVXenF5NGxmZjB4UUVBenpwdW5Bd1Z1ZGxjV0lIZkVaUGduVjVvbE9ldXo5YkdTU1htYjA0UDdSbWtLbnc2VERRTjJONUxDVEc3WE5JZldBK2dkY2tRMXhwRzdFWHgrQVE2M2I4ekN4VEpaYUVBajJoOVlDVG8xZGxUa0lUWGhVWTVDdndEY2FPNUZSVkM2cGNzTjNWaFovR2hyWk9YY05LVEVhM0hxVnJ1NFF5S2NwRmcxL21KOXlhalhvN0cwSUJWTEM4YTNBdVJZVFp1WWVpa2xYanVwNXhNUkVSRVJFZEhzMDkzVGpJVmw2d0VBOXhxclVGSlVLYm4rb08wT1pESTVldnRhRVIrbng0TzJPK0sxSVVzZmlncVdSdXkvdGIwV0Z1dWozZmtXaTdRK1FhVGdBQUFNRHZXaTV2WXBWQ3phS3A2ejJzeXcyZ2FRa1ZZUStlVWVHcTVaa0p5VWdlU2tER1JsRk9PTDQvOEZBRkFvVkNFMURSeE9LendlRjlRcWpXU0Z2ZGZuZ2QwK0JJVkNJZG5WNGZZNDRYU0cxZ2xVS0pTSWpRbnNBSEM3SFhDNjdMRGF6Q0h0TkdvZGxpOTlMdVQ4MWV0SHhsWEg0RTc5T1dTa0ZTQjl4T2NsT1NrRGxjdDI0VkxWb1pEMktwVm1SZ1JIaUo1bURCRFFqRlNjbVNnSkRsZ2NIa2thR0oxYWdjMkxwTVdITHQ3dENsdGt1S0Z6SUdRblFGdWZGU2JyeEhMU3BTWHFvQjVScExobjBBRUIwMWZKdmpBOUFac1g1VXFlQ1FDbmJyWEQ0bkNIQkFocVcwMlF5MlNTZHk1TVQwQjZVZ21PMTdSTktnWFFkTXNOMmgwaEFLaHBEczM3bUtXUFJWcWk5SmVmMWw2TDlHc3FBOHB5a3FGV0tsRGJab0xIRzc2R2dpdEMwSVNJaUlpSWlJaG12dDcrTnZoOFhseXJPUXJ6UUZkSWdBQUFXbHB2QVFpa0hPcnFhUmJQcHhubW9Ieit4b2o5OTVzNjBHL3FRR0pDR3J4ZU4yejJ5UFVGdzdsNzd4THljeGNpT1NrRDlRMlhjUFBPS1pUUDN4aFZnRUF1VjBDdGtpNm9HemxKbjVoZ0NMNEZsNm9Pd2RnZDJMbXdjdGtMNHZuZXZsYWNPdnMyWkpCaHg1WWZJVGtwa05KWEpwUGh3cFdETUprZnBSZk95NW1QcFl1MmlNZGVud2RIVC80KzdJVC9tcFV2UTZ1SmxaeHI2NmhIYS91ZGtMWmp1VmgxQ0R1My9VVHl6b1Z6RnFPN3B5VWt0VTlHV21IdzdYalFkaHYyb0ZSTWNiSEp5TTJlSnprM09OU0x6aTVwVm9lc2pMbElURWhGaDdFQlE1YndkU2dHQnNiTzBrRDBOR0dBZ0dZY2xWS09kV1Zaa25QeE9oVmVlMlllT2swMjNPMGN3S0k1S1pJOC9NM2RRN2dicGdCd1lvd2FDL1AwSWVkVEUzUklpZGVpM3hKNW0yQTRlYW5TZklKZDV0QUllMDFMSDFwN3crY0ZYTDhnTyt5T2htQXhHaVhXbDJWaGJtWm9ycjd6ZFViVWQ1aVJyWThOY3lkd3BhRWJhcVVjaS9NZi9aSVFxMUhpeFJVRnVOODFpQXYxUmttTkFRRHcrZ1gwRGtiZVFSR3ZVME9ySHIyQWREQzcyd3ViSTNKOWhwRzdHdkxUcFZIL1Fac0w1K3VOa25NcDhWb3NDUHFhR3MxMmZIYXRCY1B4SWFWY2hxMUw4cUJSQnNhYW5oaURUNnVhWVk5UWhKcUlpSWlJaUlpbXgrMjZyMUJiZjM3TWRuNy94Qlp3K2YwK25ENzNEcnA3VzhJVzFSMk5TcW5CcXNyZFViZlB6aXpHNHZKTmFPKzRpM3VOVmVnZUVXZ1lpd0FCbDY0ZWdseXVnTWxzSFB1R0VjS3RrQis1b3lHNEFERVFxQk13MW5ndVh6dU03WnUrRDVsTURwVlNnODBiRCtEQzVZTndPQzFZdG5nN1VvTUtLc2ZvRXJCc3lZNlFsZnpsOHpjaU03MUljczdsZHFDcStyTXgzeTBjdTJNSVY2OS9nVFVyOWtqT1YxYnNSTCtwWGZKdTRlb3NYTHR4RkU3WG83a2FwVklkVW0vQjViTGo5TGwzSkxVTkZzeGJKOWJGU0UzSndaMjZzK2d6dFUvb0hZaWVKZ3dRMEl6ajlmcngxWjBPTE1vM0lDdG9BanhMSHh0eWJzRG13ckdiYlFpV0VxL0ZDOHZ6b1ZPSGZwdHIxUXE4dExJUW4xeHBqanF0MExBOFExQ0FZTUFlMHNaa2NhSzFML3hLZmM4WUs5YVZDaG5LOHd5b25Kc0dWZEN1QWI4UTJEbFEzeEc2blMvWXVUb2pyRTRQMXM2VDVubWNtNUdJZ3JRRTNIclFqeHN0ZmJBOUxMQThaSGZqdlZIcUlTVEZhckI4YmhvTVFhdjJnN205ZnNsT0I1MUtpZFplQzY0MTltTEFGbm5IUm1xQ0Z2RmFhYzdIbnFDQVJheFdoVjNMOGlXcG1xeE9ENzZvZmhRY0FJQ1VCSjBra0dOSTBPS1ZOVVg0NUVvekJ1MHNTRXhFUkVURnc2OXdBQUFQc0VsRVFWUkVSRFNkQkw4Zmd2RG9qelNmend1dkwvTGlzWENDVjgxSDB0M2JNcTYrVlVvTk5tMzRka2orK2dkdHR6RW5kMkhZZXpTYUdNZ2dRMjcyUE9SbXowTjl3eVZVMTN3WjlUTUhCbnZHYkNNUFU2Y2dQajRsNUp6RjhpaEFZRWlSMWwvdytiMVI3WEl3bVR0UlhmTWxsaTNaQVNEd09kbTQ5cHRoMjdyY2R0eTdYNFc3OTY5SXptZWtGV0RoL0EwaDdhdXFQNU5NMG85WFMrdXRoNS9uTXZHY1VxSEN1bFd2NHNpSjM4UHY5MEVta3lNN3MxaHluOE5wa1R4WEpwTmovYXBYSlFXeC9ZSWZaeSsrSndrT3FGVmFTYW9wdFZxSHpSdGZ3N2xMSDZERGVHL0M3MEgwTkdDQWdHWWNBVUJqOXhBYXU0ZWdqOWRpMFp3VWxPWG9JUitsbUt4TUpzUDhIRDNxTzh4aXVwaWlqRVJzS3M4SlNjc3prbGFsd0o2VmhUaGIxNG02OXRBSjkzQ1BTNHhSSXlNNVJqejIrUVcwOTF1bkpIZStScWxBZVg0S0Z1Y2JvRldGcnRMM2VQMzQ4a1lyV2tiWm1SRE9qZVkrV0IwZWJGcVVJNWxVVjhobFdGSmd3S0o4QXhxN0JuR2xvVHRrQWw4aGx5RS9OUjRMOGxKQ1V2OEFnZFJOZmtCU0JMcTZxUWN4YWhVVzVRZCtlWkhKZ0huWnlaaVhuWXd1c3gzMUhXWTA5d3pCN2dwZHliOG9QM1JMWkV2UGtQaHhqRWFKbDFZVVNIYU9lSHgrZkhhMUJRNjNOT2pTUFdESDRhdk5lSDU1QVpRUHYzRVNkR3E4c3JvSW4xWTFvM2RvL0R0SGlJaUlpSWlJS0RwSFR2eHVTdm9aYmFKK3N1SmlrN0Z1OWF2UUowa1gxSFYxTitGZTQ5VlJueHVqa3k0WWREZ21sOEozWkJCbFdJbytHKzJkOVpKejJSbHpROW9OV2g3VlZVeFB5NWRjNisvdkVEK1doWjNkQ0pETDVCZ1k3SUY1b0V0TU5SVE1aaDlFM2QwTGFHeStIbElrV0tlTng5cVZyNFE4bzZubEJscmJhOFAycDlYRVFpNlh6bm1FK3p3QVFGWDE1MGhQelpmVVYwaEtUTWZ5SlR0d3Bmb3pGT1NWaDlSZTZPaDhOSmt2bDhteGR0VXJ5QXo2L0ZWVmY0NmV2bGJKT2JmSGlXT24vNEN0ejN4WERCb3BGRXBzV0xNWGw2OStpcWFnMUVaRVh5Y01FTkNNRktkVklTVmVpN3pVZU9RWjRrY05EZ0NCU2Z0MVpabFlYWnFCSTlkYlVaU1JnSG5aeVNIdDNON0FDZ2JOaU1sM2xWS09UZVU1S0VoTHdJbGI3WEI3ZkJBUUNBNmtqd2dFREZ0YWtDcjVzZGZTTXdSM21OejJhVWt4OFBqQzU3elhoSm44QnhCSUNUUW5mSENnZDhpSm85Y2ZUR2oxKy8ydVFmUU1PYkJ0Y1M3U2s2VHZKSmNCV2NreGNIc0RFK3dhcFFJNWhqZ1VwaWVnSUMwaFpBY0RFSmlVdjFEZmhkdXQvWGhtZ1hUcnBpQUFaK3M2MFc5MVl0MjhUTW45R2NreHlFaU93VFBJUnAvRmlZNStLM29HSGVneTIrRVhCSlNNQ0RRQWdlRExjREJFSDYvRjg4dnpRM1lZTkhZTlFoK3ZSVnBTREpRS0daUnlPWlFLdWZqeGdNMEZ3NGpnalU2dHhKNlZSVGg4dFFXZFlWSkRFUkVSRVJFUjBlTzFzR3dERWhNTThIcmQ4UG84OFB0OGtDc1VNT2h6d3FZTGNuc210K0NycUtBQ3k1WnNoMUloL2Z0eWNLZ1g1eTkvaElTZzFmcEs1YU4yd1pQb0E0T1R5MFVmN2wxV0xuOEJ5ZmZUWVhjTVFTYVRJeVU1RTRWaGlpZ1A3MFpJaURjZ1BrNDY1cEc3S1pSS2FZcGp0VXFMa3FKS1pHYk1SWHBhUHBRS0ZXN2VPWTBPNHowc0xBdmRDUkNqaTBkTzlqeEFKa04zVHpPR0xQMFFCTDk0elM5SUYreFpyQ1pjdmY0RmdNRFhWaEFFdU4wT2VIMGVxSlRxc0FXaFI5dGQ0blRaY1BYR0VVbXFJUUVDZkw1QW9LS3NkRTNJUGEwZGRlSjdybC85RFVteFl5Q3dhOExyZGFNb2Z5a1VDaVVVU2hXVUNsWGdZNFVLRmt1L1pGZUpUQ2JIcXNvWG9WYnJVTjl3S2V3NGlaNTJEQkRRakpLV3FNTkxLd3JEVGt5UDVIRDdvQXZLaFMrWHk3QjFjV2d4WHlDUVgvL3cxV1lJQUY1Y1VTaXVLaCtXR0tPR3orZEhSVkVhVnBXa1F4QUNxOTlIMGlnVm1KY2pEVHpVZDRUZnNyY2dWNDhGdWFHMUR5S3hPRDA0Y3VNQlhxd3NsRHo3MW9OK25LczN3aCttQUhPMGh1eHVmSGlwRVpWejAxRlJtQXJGdy9mMyt3VjhWdjBBZHBjWHEwb3lVRkdZR3ZMZUl6VjJEWXFwaXlLcGJUUGhRYzhRMXMvUFFsRkdhQTBGUTd4V25MZy9jNmNURDNxSDRIVDdFS041OUwra3U1MEQ4SGo5eURYRVlkZXlmSEhNSXczdlRoZ1BsVktPRjFZVTRJdHJMYU9tZ1NJaUlpSWlJcUxIUXlhVGpXdW5nTlU2ZHNyZGNIS3lTckZvd2JOSVNnek4xejg0MUl2alovNElsOXNPUVpEK0xaK2JYWWFWeTU2SFRoZVBoSGpwenZmK0VRVjlKeUpjc1Z1TldqZG0wV1R6WURlODNzQUN3b0k1aTBLdUc3c2F4WStEQXg0cCt1eVF3SXNnQ0xoNTV6UXNGaE9XTDMwT0twVkd2Q2FUeVpHUlZpQVdVeFlFUDNyNlduSHlxeitoMzl5Sno3NzhUNnl1ZkJIWm1TWHcrYnc0ZS9GOWNjSS9LVEVOZVRuekk3NExBTmhzbzZkRGFtbTloY0w4eGNoSUs0VEZhc0tscWtQbzdXK0RYQ2FIeXkxTlMyeXhtdERWM1FTdE5nN1BiZmtSZE5yNGtQNzB5VmxZdS9MbE1jY1VyR0x4TnFoVUd0eXFQVFB1ZTRsbXVzaXpzRVNQV2MrZ0EwT08wVmZKOXc0NjhPSEZSdnpoVkIzTzFuYUtxV3I4QW5ENVhsZlk0SURiNjhlblZjMHdtdTNvTXR0eDlQb0RqTnk5NWhlQUwydmE0UFVMNkRBRkpvekRUWktickM1MG1CNnRPaDl5dU5IYU94VGFjQkk2K20yNDFoUllCV0N5T1BIaHhVWjhWZHM1cWVEQU1FRUlGQzkrKzZ1N2FPd09qUHZpdlM2eE1QR2R0bjU0L2VGM1BiVDFXM0h3Y2hPT1hHOGRNemd3ek9ieTRzajFWbng0c1JGTjNVTUk5d1k5Zy85L2UzZjJHOWQ5M1FIOE81VHRpTFlsSVhYazJFbGFwN0ZRMUhhMkpubHBBTU53VWZTbGZTeUVBbm5xVTRDK0ZDalE1N3IvUVZFZ1FGc2dRRkVraHFNdVNaTW1qdUo0azJXcXBuWmJ0aGFTR3RHaVJZcTd5T0hzTXpjUGxDaFNKTFZaRVMzcDh3RUc0R3ozSHQ0WmtwZm56TytjV281OU9KWDVXaXYvMjM5NnhjRGlvK1hGNVpLVGM3VjAxMWx1ZUxQdTZ5bmx6Ny81eFR5eGZmWEpBZ0FBQUxmUGpjd09XS2hleVBtSjZ4OE1mTW1uSHVqTkgzMzFUOWNzRGd5ZlBaYmRyMzAvalViMTRqNVdKcXQ3ZWpibHlkLy9SajczMk1wZTk5TXpvMmsyYjJ5bTRaWEd4c3VwMW00OHIzQnFjUC9TMTBQbHd5c1M1WldGbVJXRGRSL2R2ckw5ME5vVy8rY3VmL2h1L20vMzkxYTFPRnF1Vk9ySjhaUDdsdG9DTlp1MXZQbjJTemw2N0xYMEgvcjVpbFVWVjdieFdjKzFldnozSC94NVRnNitrMSs4OGkrWm1GcWNRZGt0dW5sajc0dVpYbGFrT1hGcThSUCs5WG9sMWRyMXQyZStYbDk1K3JsODlabm5iL2wyWWFNcEVQQ0pjNlE4dWVKNlVTVERFL1A1NmY1eWR2VU5abXkybW02M3lMdkRVL25CbXllemYzQThCNGZHYzNCb0l1OE1yS3krenk0MDh0LzdCbk51V1dML3pQaDhmbmFndkpTTVBsS2V5TlQ4NHJLKzhkbTFrOUdUYy9YTTFacjU1YUhocGNHNSswNk9aYjI4ZmIzVnlYeXR0ZWJsV3NuKy9vSHplZjI5a2J6MDlzQ2FBNUEvcnZsYUs3ODhOSnovN0J0Y2Nhem5hNjBjSExvOE1LblRMVEl3ZWlHNytnYnowLzd5aW1ONEk4Wm1xM241MEhCKytPYkpIQzVQckNnQXZmWEI1VC9rMDVWR2ZuSHdURHJkSWlkR1pqSmRXWnlKVUd0MmN2U0s5OFMxZEx2RjBtc3dQVi9QMkd3MVo2Y3FhWGN1SC91cFNqMlQ4MllSQUFBQWJLVEpxWkYwdTUxclBxN1ZhcVN2LzhmcjlxdS9ta2F6bGwrLzhSK3BMUHVrZXFOUnpiNzlQOG5iNy96UDBxZnhrNlJXcjF4WDBXSmc2TUFOeDNHbG91aW1yLy9ITnpUQWVXRG9RSWJLaDVhdVZ4Wm1zcWZ2UitsZWJQdHorc3pLWHZuRFo0K3R2ZThVbVo0ZHpmRlRmVG43MGVXQ1FLMWV5WjYrWGRuOTJ2Y3pjdTdrcXVjTmxRL2wzTmpBcXR2ZlA3RTM1U3Y2OUU5TmpheDYzSldPSGQrVDZablJxejZtc2pDVGcwZDJMN1VXdXFUZGJ1YjF2Uzltb1RxYitjcDBCcGNkbHlQdnZYck5mUzlYRkVWYXJVYXF0Ym5NelU5bWF1WmN6aytjV1ZIQWFUU3JHVHMvZEpXdHdKMUppeUUrY1FiSFp2T3RIWTltWXE2V2tjbEtoczVmU0wyNTlzbENxOU5OLzdLaXdJSEI4VHp5OE9ic2VIeGJQamc3bmIzSFI5ZWNCWEIyc3BKZGJ3L2t1V2MrbndPRGw1UGkzYUxJNUZ3OWoyNWJISEpURk1uNFhDMnZ2bnQyYVg4L08xRE9zMDk5TG9PakYxWnQ5NUo5SjBiendScURqNU5rNTdkM1pQdTIzalh2dTdUUDlaNTdLMTBxZEN4M3REeVp4ei85VU02TXoyZmczR3dhN1d1ZnBGMnZDOVZtK2s2TXBlL0VXTFp2M1p4SHR2U3VLb0NNemxUejY2Tm5WODBIT0ZTZXlCUGJ0MlNoMlU2bDFreTEwVTZ0MlVtOTJVNmoxVW05M1VtejFVbXozVW1qM1YyM0NQT0ZSeDdPWDN6cml5bVB6K1hWaTZ0R0FBQUEyRGpkYmllVDB5TjU5RE5QcEVpUmJyZVRUcWVkZHJ1WlZxdWVhbTArNHhQRE9YM21TR3IxbTI4VFc2dlA1L1czZnBEbm4vMU95c1B2NXZpcGZTc0tBOHZ0L2YvL3l0ZSsvQ2Q1L0xOUDVzSGVyU2xkYkRQUUxicVpuNS9LeWNIK0RKMDVmTk94TERjK01aeVhYL25YUFBVSGY1ekhQdnVsOVBadXlhYWV5K202VHFlZGFtMHVrOU1qT1YwK3NtYnhZbUx5d3h4OTc5Vjg1ZW5uY21xd2Y4VjlBME1IOHN4VHo2YW4xSk42WXlFZmpaN0s2TmhReHM2ZnZ1bzhoNm5wajdLbjcwZlo4dkR2NUluZi9YSis3d3RQNWY3N04rZmcwVjlkOS9jMk16dVdicmVUbnA1TjZSYmRkQysrcm8xbUxSZm1KakpVUHB6Umo1bHdielNxZWYydEYvTmc3OWFsMlFoSmNuNjhuQTlIM3M4RER6eVloZXBzYXJWS0dvMXE2bzJGTkZ2MU5KdTF0RnIxTkZ1TnRGcjFWY1dIUzNwN3QrVFBudi9ydE52TnZMSDNwVlVyVE9CdWNKVnU0OXdxMzN2NXZYOG9pdUtGalk3alhyR3BwNVJIdG14ZU13RitJM3BLcFNURnVxc0V1RE45K3FGUFpXYWhzZEZoM0RFdXZmMUxpMWYrdmJsUStadS8yL250ai9mREJRQUFkN2tmN3ZySHYwMHAvN1RSY1hCdmVmeXhIUmtkRzF4MSs0NHZmVE56Y3hQWDNmSm5QWnQ2N2t1bnUzWWkvVzcyWU8vV3BVSEw5NmJpbis4djh2YzdkNzZ3Zms5dzdtaFdFSERYNlhTTGoxMGNTSExMKzk3enlhQTRBQUFBd04xb3JlSkFrZ3llUG5oTHRuOHZGZ2VTM05TY0NMaVRtRUVBQUFBQUFBRDNJQVVDQUs3T2Fob0FBQUM0ZHhTRlhNQTlSSUVBQUFBQUFBRHVRUW9FdDBIUlRUTkpaNlBqQUxoUnBTU2wwc1VSeFQxcHpHV2IzMlVBQUhBTlJhbG9wWkFIQU81UXBkTGlKU21Lb3RTWW1UbG5PY0ZkekpEaTI2QW90ZmVVc3VtTkpFOXVkQ3dBTjZNb2l2RlNwMmYzQ3p1ZmFXNTBMQUFBOEVsWEtucmVLZEo5cFZTVS9uQ2pZd0c0V1VXcE9OZVR2UGJkNy81YmE2Tmo0YmRIZ2VBMm1Pci8rcjV0WHp2eWw2MEhXcHMzT2hhQW0zSGZwb2VhYy92SDV6WTZEZ0FBdUJNTWZOQTkvUFRUbS85cUlmWGVqWTRGNEdaMWlqUzM1djBMR3gwSE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J3Ty93R3MrYXI1UEpndDdBQUFBQUFTVVZPUks1Q1lJST0iLAoJIlRoZW1lIiA6ICIiLAoJIlR5cGUiIDogImZsb3ciLAoJIlZlcnNpb24iIDogIjE5Igp9Cg=="/>
    </extobj>
    <extobj name="ECB019B1-382A-4266-B25C-5B523AA43C14-2">
      <extobjdata type="ECB019B1-382A-4266-B25C-5B523AA43C14" data="ewoJIkZpbGVJZCIgOiAiNDAxNTgxODc4OTA0IiwKCSJHcm91cElkIiA6ICIyNTA5NDUwMTQ2IiwKCSJJbWFnZSIgOiAiaVZCT1J3MEtHZ29BQUFBTlNVaEVVZ0FBQWdVQUFBSnFDQVlBQUFDN1BqT0NBQUFBQVhOU1IwSUFyczRjNlFBQUlBQkpSRUZVZUp6czNYV1luTlhaeC9Idm1WblhyRVUzeVc3Y2RSTklDSVRpRXB3V2x5S2x2QVZLS2NWYVNxR2x0S1dsRktlbFVGeUNGQWl1Q1NFQ0llNGJ6MjVrTit0dWM5NC9udG1SblZsTEFwdlEzK2U2dUs1NS9Nd0FlKzdueUgxQVJFUkVSRVJFUkVSRVJFUkVSRVJFUkVSRVJFUkVSRVJFUkVSRVJFUkVSRVJFUkVSRVJFUkVSRVJFUkVSRVJFUkVSRVJFUkVSRVJFUkVSRVJFUkVSRVJFUkVSRVJFUkVSRVJFUkVSRVJFUkVSRVJFUkVSRVJFUkVSRVJFUkVSRVJFUkVSRVJFUkVSRVJFUkVSRVJFUkVSRVJFUkVSRVJFUkVSRVJFUkVSRVJFUkVSRVJFUkVSRVJFUkVSRVJFUkVUazRHTzZ1Z0F0N2J4MWZFYWt5NTVrREZsZFhSWVJFWkg5eDVOWDMrUitxOWM5U3dxN3VpU3RpZWpxQXJRVVpUeW5nTGtQVEhKWGwwVkVSR1QvY1ZWR0dZOEZudXpxa3JUbWdBc0tjSm0rQ2doRVJPVDd4eVRnb205WGw2SXRycTR1Z0lpSWlCd1lGQlNJaUlnSW9LQkFSRVJFdkJRVWlJaUlDS0NnUUVSRVJMd1VGSWlJaUFpZ29FQkVSRVM4RkJTSWlJZ0lvS0JBUkVSRXZCUVVpSWlJQ0tDZ1FFUkVSTHdVRklpSWlBaWdvRUJFUkVTOEZCU0lpSWdJb0tCQVJFUkV2QlFVaUlpSUNLQ2dRRVJFUkx3VUZJaUlpQWlnb0VCRVJFUzhGQlNJaUlnSW9LQkFSRVJFdkJRVWlJaUlDS0NnUUVSRVJMd1VGSWlJaUFpZ29FQkVSRVM4RkJTSWlJZ0lvS0JBUkVSRXZCUVVpSWlJQ0tDZ1FFUkVSTHdVRklpSWlBaWdvRUJFUkVTOEZCU0lpSWdJb0tCQVJFUkV2QlFVaUlpSUNLQ2dRRVJFUkx3VUZJaUlpQWlnb0VCRVJFUzhGQlNJaUlnSW9LQkFSRVJFdkJRVWlJaUlDS0NnUUVSRVJMd1VGSWlJaUFpZ29FQkVSRVM4RkJTSWlJZ0lvS0JBUkVSRXZDSzZ1Z0FpQjR2Y01zc2JXd3dBbWZGdy9xRHc1MzJjWjFsYzVKdzNPaFZPN1B0ZGxiRGpLaHNzMTg4M3Z1M0hwMW5jTHRQR0ZhSGUzdzdsOVpZZXNUQzVPOFJHaEY2L3V4cVdGbGtBZXNiQjJMVE9QVU5FdmxzS0NrUTY2SlZOaHM5M09wWGFKWU10MVkwMjZIaUVnU2kzNGZVdGh0eHk1N3lSS2FIbkFjUzR3V1djY3phVlczNCtiOThxeTM5UGgrNnhIVCsveVJxMlZ2cWZhUWt0WTN0ZTNBZzdxbDBZTEc4Y0cvNzZkV1dXdjY1d0dpU1A3R1VabXhiK1hvMGV1SHRKNjgvNlFXL0xQMVoyN2plNmNReE02ZEdwUzBUKzV5a29FT21BamVVd2U2ZC8rK2xjdzlPNXdaWFVzWDBzNXcyMDVKWVo4QjY2ZjZYaC9qQ1YyVCtuZWNoT2NqNTdMTlI2OWkwbzhGZ1B2b2NDcjI2Q3A5ZDMvUG96UG16NytlY1Bndk1DV2tiSzZ5MDdxcDNLUGlzUjRpUDNyZnhOMWpKM2QrdTltUlBTb2J5aGM4OW84QVQvSmlMU1BnVUZJdTFvOGpodnFiWURGY3gvdHhnd2UxOFJHU3pUZTdWL25zZkNuRjJ0UDZmQjA3bEFvNzF6RzJ4d1M4RGFVdi81dzVJNy9KajlZbHlxWlZBeXJDbUZWU1ZPT1E3TjhKQ1pZTmhRQmt1TEZRaUk3QzBGQlNMdGVHNkRZWTIzRWt5T2d0RXBsb0lhV0Y5dUdKQm82UjNubkJjYkFlOXNjejY3aldWS2QxaGZEbFVOTUw1RnMzbDhLLy9uUlJqNDlmajJ5MVRYWk5zTUNrYWx3bmtEUGEwZXIyOHl2TGJGZi8xNUF5MjAwWVV3T2pYNFdkL3M4WDlldEFldW5SZDhmdTg0dUhWY3E3Y0xFZTAydkhTVVU5NWZMVFJzcnpLNHNMeHdsRk9tN1ZYUS9OWS9yU2VjbGdYUDU4S3FFdWY2WXpQaGlGN3c1aFpZV3R6eDU0cElNQVVGSW0xWXNOdnlYSzYvTytER01aWUphWlpMWmpzN1N1dmg3aHhMY2pSY1A5L1FaSjM5Si9lRGNhbnc1VzZ3R0VhbFdzN0tEcnh6NnhWNnVERUlMVFUwdFgxOGRDcU1USEZhRk1JcHI3ZEJRY0dGZ3l5dGpUTjBoMm44K0xyUS83bXcxbEJZRzN5OHBvM3ZzTFRJTWlBUmtxS0NiNW9XNDJ3SGxxTjUzNDRxLy8ySzZ5emJLZzFsRGY3emltcGhXNlZ6VEYwR0ludFBRWUZJRzNySEd5SmNoa1lMcC9iemNHaDNBeGl1R1FHL1d3ekZkWWEvTEljcmhsbzJsVHZYSkVSWUxoNE1FY2FTbldqWVZBR1ByNEh4YVpZQlNlMDEweHRPYTZkL3Y2UCt0ZGJ3NnVhTzNldmtEMXJ2ejc5c2lBMGFUNUJmQmR1cnZCVTRscWlBUzV1N0ljSTl0YllKSGx3RmIyMHhUTXFBdXlkWnpGNTB0Ynl3MGNVTEc0UDNQYkxHQld0YWU3S0lkSlR5RklpMG9WOENuTnJmdytRTXk5VWo0TWwxbHJ1WE9LUDF6OGl5akV5eDNEZ0doblF6M0RMV2dyWDhiSVFsT2NvWmZQZkwwWlpvbCtXU3daQVkyZFhmWnYvNE1NLy8xbjdoWUhqN0JPZWZmMC8zbnhNYjVuV2p3UU56ZHdIRzhQVWV3M081MzM1WlJhUnoxRklnMG82TEJqdGpCQXByWWVZbVE2TjFwaVkrTU1WeTFURC8vUDdwdlExeGtUQXB3LysydXFFYzZqeUcvK1JDWWEzbCt0R2g5KzhXQldka2RYNUtZS0M0TVA4blQrMEJHVEhoNzF2YkJFK3Q5NWZ6cW1HdGR4K01UUEYvYnZKWVBzejNuemdveVgrc0tLQUxvV2VZNlpHSmtmQ3JNWERyMTg3MnN4c01ZOUtzTDNmQnptcUx4eG9hQTRaQzVGZUYzdWVpd1phamU4TmJXeTJ2YjNIZWE2NFpZY25KZ0U5MndMTzVhaTBRMlZzS0NrVGFrZUNkYnZlM0ZkRG9IVE53UkU5THJ6akxodkxnQ2lncEV0YVYrcmQzMS9nL2w5YjdqL1ZMc0R5eDF0RGtHOVcvYjBIQmsrdWNlNlRIR000WmFDbXRjeXJtY0pVelFFVkRjRkJ3ZUU5d21kYkxVRmdES2RHR3Vic01lMnI5MStXVyszTUJiS3J3OStjUGFtVkdRazRHbk5MUDh2WTJaemJIbjViQlA2ZFpFcU1NVjg5MVVkWG9QOWVENGRMWnp1ZDdEL0dYTFRrUytzUkRVc0EweUpSb1M1OTRRL0wzcERWR3BLc29LQkRwZ0ZYRmx0azcvYjF0Ui9TMHpONXBlR2gxZTIrbC91TmY3bmJ4NVc3bjh3TlRZTlkyOE96bkhyeitDWmFKNllicjVuZnViZm5DejUyeEVtMzV4NkVlbm1ueEZyNjBDQzRlN0h4ZVUrTGZQN3hiNi9lNWZLamx5OTNPZUl3OXRZWi9yeU5zQzBwckhsc0RUNnlGd0xHTWYxNW11SGRaOEQ0UjZUd0ZCU0x0cUtpMzNMTTB1RExjaDFRRUI2Mnllc2hyMFp5L3FoaEs2eXlKa2JDZ3dQbFI0aU5zbTBGQmZLVGg2dUdXdTVjYWp1eGx1V3lvMDhMdzR5R1d1aVpuVmtSeG5jRmd1V0tvVTh1N0EzN3dSbXRDS3YvNmZVeitKQ0lPQlFVaWJiRFc4cGRsc0xzMnROTHBFMjg1c3BmVDhOOWFsYlNqR3RhWE9VZDd4MW1HZUp2Vms2TGd4YU9zTDczd3E1djlNd1VPNjJHNWR1VGV2ZkpHR01BWWJoNGJlbjJkZHh4QldYM29kV2RuV3dZbUJlOTdkeHMwV0RpdHY3TTlNdFVacC9EbGJzaEp0eXphWS9CZytHU0hrNWVnekp0eGNFb1BpR2luQWVUSTNvYmthT3ZOMytCY2QxcVc4L25EZkNpdWMvYithS0J6cktER0dVc1FhRVdSUDFIUkVUMHQvUk9EbjlFL29lMHlpRWdvQlFVaWJYaHJxMkZCWWZncVB5ZkRrSk1CRDY1MDhnRmNQY0lTNVE0Kzk5MXQxaGNVakUrelhEODY4TGovYzBtZGYyOUtWT2ZMbVJ4bGdpcmlZL29FSHkrb3R0eTV4QjhRdUkwVDBIeXl3eW5EMTRYT2VnNHhFWWJpV3N2ZlY4Q0tFaGRZWitaRVRvWlQzaDhOZ0cyVmxqc213a1dmV1VyckRhOXZDUzd6a2IwNmxpdWdaVUtudG5TUDlYZFROSHNlZjZLaTZiMHNSL1JxK1V5MUhvaDBsb0lDa1RiRUJQd2ZFdU95SWVtQS83c0YzdHJtN0Z0ZkJyK2RBRDNpT3YrY3dHYjVXZHNOczdaM3JrTDc5eEdXZnEyOEdjL2VZYmwvcGFHeTBYL1BtOFpZZnREYmFjbFlVK29zam5UUFV1Y3QvNTlyRFJYTjZ3d1l3ek81bG9ucFRrNkJFU253dTRuT2drNG45blVXUlNxb01SUjRCMVFPU0xSTXp1aFUwVHNrdDh6eVVYN3diN0kyWUVEbmgzbUdsU1hCMXh6V3cycFZScEZPVWxBZzBvWnBQZUFmeGpLbEI4UzZMUiswcUpnR0prRnlwS1dzd2JDKzNIRDFsNWJmVHJDTTYyUmxGRzdxWFdla1JJVytuZStzdGp5eUNoWVVocmJsVCs0T3hoaXVIMlg1K1R3bjZkQzhBc084QXY4NWFkR1dDd2ZEQ1puQlNZYWFnNDhmRGJDOHZaV2dZT09pd1h1WGtLZ3RIbXZaWEk1djJlcHdGaFlhS0F6ZTF6T1dWbGRsRkpId0ZCU0l0Q0UrRWk0ZTR1UVJlR2hWYUtVME9oVWVPc3h5MjlkT2xyOG9GL1NPNjF5bDJPaUJFL3BDWjZZbGx0VDVtLzRqalRPbHI5bWVHc3NMR3czdmJUZStLWlN0R1pCa3VHV2M1YzdGQkMzNE5MVzc1YmJ4bG1oMzY3TVNySFZ5TEZRR1RDTXNDalAyWW05NUxOeXpGQllWR283czViVFVCR3EwL2ltaVVTNGJNby9EYlpUeVdLU3pGQlNJdE9QY2dkQlc1ZEl6em5EL0ZNczlTeTFYRG9QdXNmNXpQUjJvbENKY2NOWHd6cFhwcXdJblVROUFTa3p3c2ZYbGhyZTNCVHpYV2s3dVoxbFFZQ2lxOCsrdmE3S3NLRFlzTFRMRVJ6aHJMalNYZDE2QjRlYXY0UHlCTUNIZEV0RWlzMUZWZytYV3J3MTUxY0g3SDFwdCtMclFXVUo2WktvaHltMjhyUmpPcklUV2ZzZHRsZkRwRHRoWVp0bFo3ZSs2K05UN0hhZjNzbHc3S3ZpYTUzUGhQOTZzaURlUDFaZ0NrZjFCUVlISWZwQVVaYmg3a3FXODNxbGNvMXhRM1FoZjdvTG15c25kaVRxcXdXUHhXTHh2NnNFYVBUQjdwMzg3TFRyNCtPUU1TSXkwVkRRWStzUlpmajRhUnFmQWgzbitjKzVhN0t6OFdPdGRXQ2s1Q3Y0MDJjTWZsMEpwdmZQTVZTV0dYeTl5Vm5UTXlZQWZEM0dTQmhWVVczNi8xTEN1ekYrMjV1ZUIwNVMvc05CWlFYSmNHbHc5QXZyRVdSSWluWVdZM01iUTRMSFVOMEZGbzZHaHlWTFphSGgrUTJpclJMVExFdU4ydnUvYTB1Q1dBbWNNZ1hQKy9BTERydXJRbHBhSkdTWmtWb1dJdEU1QmdjaCtZaTFjTXR0UTNSaSs5ZzlzUVdqUHptckQ1WE1NVVM1TGZBUkV1NTNwaG8zV3FiUnJBMVpKSE40dCtBMDh3Z1hIOXJIMGlJVlQrenZiYzNZNml5MDFXMUxVSXU4Q2x2SHBobjhmWWZuM09uaHZ1Nzg3b2FyUlVGQmo2UkZybWJNVC9yNGllTkRpbVZtV1M0WllIbHdGSHdlTXVkaFU0U3dHMWZ5RVlQN3RHWDN4NVNwd2ZpZG4yZW5KR1RBMnpmTG9hbmhybXl2TVBmeWM1NFllajQwSW5Xb3BJcTFUVUNDeW43aGRoaEhkblBuN0xibXdITjZyNC9mcWx3Q3AwWmJpT2tOOW1Md0N6ZUlpTENmM0M5MS85WWpnTW94TmRRWksxalFGQkEvR01pSUZ4cVRDdURTblVrNktNdnhpTlB4d2dPV1ZqZkQ1VG5BWncyM2puSXdLTDI5cUdSQjR2TTh5M0R3V1R1MW5lVzRETENyc1dOY0p3Skc5dldtT2gxdEdwVmlHZEdzNWJWTnBDa1crS3dvS1JQYWo0U21HYi9ZMForR0RLTGRUd1Y4d3lFbncweGtUMHVIai9QREhVcU9kcklFWERZWitDZTFYdnNuUmh0UDZ3K2M3TFlkMmgwTzZ3NmhVWjJxaEkvZ2VtZkdHRzhZNHVSY0thNTF4RXdCM1RvVC9tMnVwYllKclI4S3htY0hYRFUrQnV5YzUyUThYN1Bhd3JzeXd0ZElaR0ZuVkNQVk5VTzl4Vmt5MEdPSWpyRy9CcFRPelE4c0I4SDhqNENmRFBTSDdPOEpaMWxsakMwUTY2b0Q3djZYb04rUHVBUE83cmk2SFNFdlZqWllHYjU2Q3VBaExaR3ZMQ3U0bkh1dU1LMmptVFZhSWF5K24vRFY2UWdjTTdvM1ZKWkFVWmNtTTM3ZDdPZC9QdEp2OVVPVDd4ZjR1N1E5TDcrenFVclJHTFFVaUhSUVhFVDRiNGJmRlpVeXJ5eG52amYwUkVBQ01TSUg5OGYzMzkvY1RrWDJuR0YxRVJFUUFCUVVpSWlMaXBhQkFSRVJFQUFVRklpSWk0cVdCaG5MQSszd0hQTExhK1h4OEpsdytMUHg1YjJ5MnZMalJHYmsySmcxK003NzlleS9lWXhtYjZ1UVlDRlJXNzJUNWEzYkxWODYwdW1nM1BEQjFiNzdGZCtPeDFmaFNBNStaM1p5aStjRHhWUUhNMisxTXFUaTF2N1AyZ3NmYW9Ca1ZLNHN0NzJ5RDFCakRzR1Rhek85UTJ3UVByWExXU1hBYnVHNVUrRmtoNjh1Y0ZTM0JXYS9oSjUxTUt5M3l2MEpCZ1J6UTZwb3MvMXByS1BHbTNxMXBzcnl5TVRTWnpURjk0UDI4Z1BNYVE4K0xjQm52WEhqWVZlMHNjTFN3ME1WNUF6MWNOdFIvM3A0YXl3V2ZHWVoxZ3g4T2dHazlZVXNGRk5XWmtFVjV3aW1vZ2N0bjcrVVg5am9qbTZBeUJTcXBzMndvZDc1blFvUmxlSXEvRXF4cXhQY2JWRGQ2Nk13c2dlZHk0ZVdOZTExa0FQNDlIYnJIK3JjcjZpMVByak80WFhETlNNZ3RnM2UyT3cyVWgvYXdaQ2RhYnZuSzBDOEJMaDFpU1lnMHpONXArTmk3Mk5ORmd5Mkh0L0c4ai9MZ2d6em4zQWxwbGdhUGt5SzZtY3NZWXR6d2FUNitwWmVQNldPcGJnejk5eGpsQ3A0ZWVlNG5VTld3bHo4RThQTlJsbU15TmIxQ0RpNEtDdVNBOXZwbVEwSEF5bnR2YmcyZnpqYkM1V0ZUaFgvL1Y0V0dyd3FEejRzMDFoY1VGTmJBd2dMblZpOXROSXhOdFV6TWNNNmZzOHZKeHJlNkZJcnJPbGV4Z2pQL3Z0YXpiejF6Z1JWYlM2dEs0TTdGVHBsR3BzRDlVOEtmdDdEQXNLYzIvTEZ6QmxqNkp3Wi9yM3JQdnBmYlk0Ti9yeGMyR21adGQ3YkhwNFYrcDllM0dKWVVHWllVT1VzZG56MEF2dG5qUHo0cHZmVm4xVFphNzNvSmpzVkZodE0rRFA1TzNXTXN6eHhwbWJQTHYvL2pmQk9VanJuWk5TTXNwMlVGM0wvSlVMdDNPWk1BYUxMS3hDZ0hId1VGY3NCYVZXeDVKcmRqbGRUTXpaMnJ1RWVuR1U3dVozbG51OEZpK010eWVIeWFwVnUwODZiYUxMZk04TVJhNjF2UG9ORWFubGdiV2xOY05qUjhVaUczc1J6ZXMyTmwybGp1TEwrOHZ3U3ZQUkRzbUQ2Vy9vbkIrekxqRFRucEhhdklkdGVFbHJWNWpZWkFGdzIyek5rRkJUV0cvMjZCY1duK1l6V05NSE9UODNsWU44dnBXWlp0bGNaMzN4aVhKZG9ObTh1RHk5UTkxaEFmQ2MvbUVyVHFZMnZtN29MQ2ZWelNlWHlhRGVwT2FzM2lQVkRlb05ZQk9YZ3BLSkFEVWxHdDVhNGxodVpXM3R2SGV4aVJZdmpOMTdDeHdsbUI3KzRjUzF3a0xOZ045eXh6Z29ma1NNdWoweXozclRBczJtUG9HV3U1ZTVJbFBhYjUvZFgvQi92S1lZYjVCYzc2QXNWMWhuZTNXNmIxZERMMk5aLzJmbDV3eTBTamhaYzNoUVlxbHc3eGhFM0VFMm5nMXgwWTJ3RHd4RnJMeTV1NnJrSTVMdFA1cHkxN2F1R0ZEYkEwWUVFbHQ3R2MzTmR5OFJCRGNsUncrZGVXd3FSMHk2NGFPRDByZUhYSHZFckxGVVBoNlZ3NElkTkpmVHg3aDM5aHBGcVA0YXE1MExLbDVyWnhUZ1hkSEFnYUxGTjdPRjFOaXdvTmFURXd2SnR6Ym55RTVjbjEvdXZIcDFtcUdtRjlLVXpwRWJ4eVplLzQxci8zajRjNEtaemJjKzA4S0M5dC96eVJBNVdDQWprZzFUVGhlenMvTzl0eVJDOXZjM2txYkt4dzNvSi92d1QrZXFqbDB4Myt2K3cvR1diSmlEVk03d1dMQ2kyN2Fnd1ByWUsvSEJMNmpQaEl1RzRrM0x2Y2N2Vnd5L0Y5RFErc3hNa2x2SjgwV25oeFE4Zk9YVk82ZndPQ0gyVjd1R0J3K0dQUkxlS2E2a1ovU3VWWXR6UHdzcnJSK3JJNEZ0VmFYdGhvZUc5YjhHcUxoL1h3Y1BsUTZCVm5xRzJ5VkRZNHF6bkdlSys3WTVHaDFwc2FPckJiQU9DWkRmNUMzTDhTUnFmNkIwbTJwYnplOHNCSzQxdkY4ZXhzWitEZ1hZc05HRU5wdldWR1A2Yzc2T0ZWaGgzVnpua0RFaTNYamJKYys2Vnpuc3Q0K00zNDBFR200ZFEyV2FvYjJ5K2J4NnFWUUE1dUNncmtnSlFaYjdoaXFPWFRIWEQ1VUV0ZEUvenVHNFBIT3BWT2ZDU2NsZTJNTkw5MW5PV21oVTdUOVhGOW5UL0tKL1NGOGdaWVYycTVZWFR3MHNLQkR1c0pvMUlzeWRHR0JvL2xNMitBa1JScGVmSUlTNlMzT2Z6SHM1M1doQmlYNWVWalFwdllXMHNoM0dnTlQ2N3YvUGN2cmJNOHVOSndXRS9MbU5TOVMxSHNkclZNemR5NjJ4Y1psaGM3NTk1L3FJZFoyeXdiS3d4L25teEppVGJNM1dWNGEydndHL2ZsUTUwdWhFZFhPNy9qL1N1ZFN2N1UvcFpyUnpybnhVWkFjM05QdlNkNDVjUW9sdzJhRTcyc0NQSzhGWGhLbE9XRXZzNTFCVFdHVDd6L1huTFNMY09TTFVsUmhzcEdHSkpzK2JGMzJlVXJobHFXN0lIS1JzTWZsOEkvRDRkNUJmNzdYelhjK2U5cWFnLzRNQisrM08xaTFqWlAwRGlDMXR6MGxXWnZ5LzhHQlFWeXdKclMzV2ttWGxrQ2c1UHdMVWw4UXFZbEl4YnVYV2E0ZHhtQW9jazZDK3llOG43b2ZjNzl4TGx1VW5mNDdZVFE0OG5SenZGSWwrRmZoMXRtYm9iRVNQOSs1d2wrSGExb20zVmt4a0pMTzZvTnEwc05iMjB6bkR2UVdVbndFKytLaVhzQytzZnpxZ3gzTC9IZmYxMUEwL1dYdXd3N3E5dCt6czFqQ1ZtUTZKbGN3Mkp2OThBdkY0UzJza3pPc053OUNUN0p0OXk3ek9EQnNLbzAvSGQ4NVJobzlNQ0xHNXlXaHNEeGs5ZU1kS1o5VHUzaGJOKyt5SCtzZndKY050UXB3K2M3NEJOdkM4S0pmUzFEVTF4Y05Sd2VYbVc1YXlJc0tqUzh2aG1PN0cyNGVnUThuV3U1YVl3bExjYndwMG1XNitiQjRUMmRWU2NCZmpiU3NxSVlCaWJCK0hTOTJZc0VVbEFnQjZ6NUJZYUhWanQvdEY4TmVEdVBja05DQkw1bTZVQmhacHI1MURjNUI0dHFMYjlmRW54dDMzaG5Udjk3MnlIUzVTd04vTVJhLy9IMkJocW1SdnVuTzhaR0JBWVRsaGVPc2lSR2RhN3krZGNheTJwdmQ4TFFaTmhXWWZsOForamJhbGs5Zkw0ei9MMjNWUm0yVmJYOW5CdkhlSWhvMFlweS9pQkxUWlBUbmJHOXluRFRRc3RKZmYzSEk0d1RFUHpGR3hERXVpMUg5b0ozdHdmZnU3N0o4c2tPdzh4TnNMM0tLWHRxdERPR0ErRHhOVkRWYUJpYWJEazJFeFlVQkFRN0FjRk1ZR0RUUE4xeGFnOFlrdVFFamY5YTY1UnphVEZjT2RURGY2Ymp5MVhRTjhIdyt4ekxnQ1JvRHUxSzZndzdhd3c3YTJCcnBlWEo2ZUYvbTFQNldlcjJZZlpCLzRTOXYxYWtxeWdva0lOU2RoS2MzRGY0TC9idUd1TnJUUmlmWnVrZEZ4d2haQ2NDR0JvOHNLb2t1Q0pzOEZoMjE5aXdnd2dEdFRiUXNIK0NmN3BqY2hRa1Jsb3FHcHgrNzJ2bk9WMFVIVmtpMk9LODNTOHA4cDVzTGFOU0xEdmFxZHozcHhpMzRRODVsdXZuUTNHZDRmOUdXUEpiekRTbzh2YXZKMFJZN3Bsa3lhczJJVUhCKzNudzRDci9ZTURMaHpxdEJ2L0pkWTczUzRDMXBaWjFaWVoxWmNIWDdxazFGTmQ2U0kwSm1FRmhMWmtCZ3dIVFl3MXZiYlcrMlFvWk1aWVQrOEttOGhaVFVWMkc3WlgrN2NKYWYzZFNYWk8vZFNVOXhqSjdKMnlyWkw5NFB3L2V6M1ArRzd4cWVIQ3dLSEtnVWxBZ0I2WHhhVEErTGZpUDdOeGQxaGNVSEpjSngvVHB1ai9DWjJZNW8rb0I4cXNOK2RWN1Y1WkR1enZUSk0vTWhobjlnNE1nNisweUNSeHVNSHVub2RpYm0yQktEMHZQdUxidkgrME9YNjZrS01NZkoxbks2cDBzaERWTndjZEhwaGp1bkdqcEh1dGtKY3dMMDAxeFhLWXpuYk5iRkZ3LzJySzd4dkJGd095RDh3ZEJhalE4dE1yaU1rNkxRSG05MHhvRHNLSVlqdWhsV1ZIYy9OWVBDWkgrOGxZMldKN045VzlQNmU3TWpyaG1YbnUvdGY5NFFhM2htbm5PNTh1R09GTUtseGJ2Ly85dWZqelVFdHYrYVNKZFRrR0JISlNLYWkzWHRmampYOWZrMzM1c2plR3BkY0V0QmZjZUNyM2pvRWNzekRyZVEwVTluUGVaLy9WOWJDcThlWnhUOFc2cE1QeDh2bk8vdzNwNHVHa3MzUEtWOGMwUWVPNUlTMktVcGRIajlNazdkL0UvLzl5QmxoZzN2TDBWZHRkQ1V5ZEhwU2RIT3RNakwvZG1OWXh3QlE4MmJQQlkvcnJjVUZJSGQweXd4SHNyeTNlM3cxcHZHUWNtNDIwMjk3UFdZam80dTJKdEtmeHpMUlRXdW5EaC95MlhGTUc4dVlhamU4TlZ3MXZ2cjRseHc2M2pZSHk2azVQZzExODdVMHhUb3kzL1BOeHBaWEM3RFArWTR1U0JXRkZzS2FpRnA5WTVnd1VYRkJxNngxcGZMb0poM1lMdmYrOHlRMmw5d0hmUmk3aklQbE5RSUFjbGp5VW8wMkZMWmZYUXNwWm85STV5TThZUTdZYmFGb2wyM0M1RG5EZEd5QTlvcnU4ZWE0aUxDSDRqajRsd0JoeWU5eWtjMmN2cGYrNGQ4SDlUaE10dzlnQW5RMTlsZy9XV0IyTGMxaG1SSDZESjQwOTRFK21DYmxHV0tOOGJmT2gzcktpMzNQR05ZWVczQytRWEM1ejFHR0xjSWFjRzJWUU9mMWhpdUdha1pVSWJBK3cyVlRqQndQSmlmOEFVN2ZhM0Z0UjRnNjlQZGhnV0ZNQmxReTB4WVZvY3RsWlkvckd5ZVN5R3l6ZmVvNm9CcnZvaThMc1pScVRBYnljNDI0djNXTDdjN2N4NHFBdG9vV2dla0Fqd3lrYkx2SUxRL3BpRVNEaXlsL09nMXVhYzFEVENRbSsyeTFpMzVaRHV6djcraVRDam42WGUrOS9KbWxManl4eVpFdVhrdjloYlNaRzBVaHFSQTR1Q0Fqbm85VSt3REVxQ3dscDgwK3BHZExQMGlvUE4zcHdHbmZWQm52OXpkbUw0YzZvYUxIdHFYYnk2R1lycm5MZmljSjdOZGRMNUFwdy8wUExqb2NIbFdWRmt1V0doczI5TXF1VnZoN1plM2pVbDhLZGwvcm4zYm1NNU02djlnR0R1TG1kZ1lFMlQ0ZlpGOEx1Sk1Da2ovTG4zTGNlWHF5SGFaYmxraUNYQ3dDTnJuSDFEa3AwTUFldktERldOaGdkWEdlTEQvQ1ZwOElUUE9Gam5NZFRWQmU4cnEvZFh1Rk83dzVlN25jV092dkNtSjQ1eFdXKzJSVU51V1hCQ29rQVpzWVpmajRmUGQxamUybWE0YlJ5a3h3U2ZrMThGQzcxclU2VEh0RXd1NWI5dmViMC9yRWlKRHZ1NE5zVkZhQnlCSEh3VUZNaEJvYUxCL3dlNjVkL1pRN3RicmhobW1Mdkwrb0tDVS9vN2l5UTluMHVycVg1YjgvUjZXRmJzSHlBM01jMTVkbUJMd1k0cXFBaElaNXZsSFdtK1pJK2w1ZnZrN2hyLzU4SmF3K0k5d1dkc0NRaGFLaHNJT2Q0bnpwQVc0MHpwZXo3WFA5Yy8xbTM1N1FUSWFhVnlCMmR4cHlmV0dUN1o0WCtyYnZUQWppb0xHZUVyck9NekxSL2tHMGFsV0g0NXhwSVpiL2hYd0V5TTlHaTRmWUxsbVZ4NGFhTXpPSEpRa3ZYOVpzMTZ4TUxOWXkwZmJQZjMwNTgzME5MUCsxdk4zbUZaVU9pVWEyaXkvN29qZXNHamF5eVZqZjc3SFpkcGZRbVJFaUw5M1RFeExoc3lDMlZ0aWVYZTVZWjZqK0hxdVpiYnh0bTltbm9ZMkZxMHFjSnc3cWVkdThlMUl6MmMyci9UanhYcFVnb0s1S0JRRkxDd1Q4dm05LzNGWXkzM0xZY1A4djBWNkhHWjBEM09xUXpTQXQ0V3I1dEhVT2JENFNsTzRQRHJyMDFReHIrV1BzbzN2dFg2d3RsVVliajVxK0RqbHcyeG5ORFhhYjFvRGdneTR5eTNUd2dkTXhEbzNXMndaSThKcWpRVEl5MjNqSVhKM1Zzdnc4bjlZSFNxaDFHcGhpdm11SWh5KzlkK0FJaUxkTHBITGh2cXRHd3NLM2FtM3kwckRyNVBZcFJoWklybC9oWCtDbnhTdW1WMG1tRlR1ZVVCYjZDUUhHazVmNUEvNkl1Sk1PUmt3T2NCZ3hKUEQwZ3cxQ3ZPbWNaWTFlQWtTbXB1d1dpV0hnTlppYzV5eWFYMWhsdStjakllbnBYZCttOFZ6dDRPRG0yV0ZxMVdBam40S0NpUUExWjZqR1ZjcXZONVVjQ0toejA3TUl5N3lXTnA4clQ4d3g3Y3k5elE1Tjl1OERnTEd2VUptUEkySk1seXpRai9PZE43V1g5T2dJQ0FJQ3ZCTXFvRGVmSDNSVXEwNGM0SmxwL1BkL3JXcngvbEgxd1lLREE1MFB5QzRPTTU2WlpmamdsdFRtL0paUXpIZS9NU1JMc3RWWTNCOXprMHcvK2I1R1E0RmZqSCtlSHY5VldCdjB5MUhzTU5DdzE5NHB4NzFqUVpESlpieGdYUEtuaG5tNU93S0xBTC92RTFodDlPOEkrMU9EMExScVRBNnBMUTN5QTkxdkMzUXl4L1hnWnpkeHVNd2RjNjBSbGpVNTB1cU01NFk0dS9GV052dWh4RXVwcUNBamxnSGRiVGNGaFBwKy8rOGprQmIrWGQyaC93OVd5dTRXOHI4T1hIQjBnSldPV3V2c255NTJYK1k1c3JEQzlzc0p3L0NMWlhPWG51ZnpYRzMyUU5NSzJuNGE2SmxvVUZUcVVXNFhLU0hzM29aMzB6QTM0OUhwcXNmK3Jnam1yRHY5ZjU3M0g5S0ErSmtjRmwzVjVwK0k5M2FsMi9lS2NQUDFDV043L0NvR1REbzlPYUt6am4vTUlheStvU1owYkF3a0lUbE8yd1djOVl5eFZETGRON2QvN045Y2RETE1WMVRqcnBHTGV6VlBNaWZGVjZBQUFnQUVsRVFWVHdsSTdmNTdRc3cvUmVsdmUydzJ1Ym9hd2hlSHBtZW95enJrQ2o5eWQ3YWFQaDZWd1RNaVp2WWFIenhuL3JPR2R0aTJQNk9QdFhsNFIvYmt5RTRmWUpsb2RYd2RCa3k2U0FyaEpuU2VQMnY4TVoyWjM3dldxYjROV0ExVHBUb2p2MkhKRURpWUlDT2FEVk4xbnVXV3A4QTlhR0pGdjZKeG9LYTlvT0RBWWxXM2JYK3JzQmN0STl2cXlDVFI3TDNVdE55SHowcDlZYmxoVlp6c3kyVEVqM1o4VUxOS1VIVE9uUmNyOS8rN0NlL3UzYVJzdHRYL3ZQNmhObk9ibGY2RDFYRlBrcmoyN1IrQlovQ3JTcjJySzIxTENuRnQ3YTZpVFkyVm9KeFhXdFowVEtqTE9jTlFDTzZ4TTRtNkY5LzE1SHdNREI0T3RXdFZJSkY5U0c3dHRkRFN1S0xWc3JEVjhYT2dGQlM0VzF6Z2ovOFdtVzhucG5CY3htS1ZHVy9nbis4UWdyU2d4WGZtRzQ3MUFQQTVMYS96NHVZN2gyRkpUVk9ZRmxsTnZKN2ZCWndBSmFuZmhac05ZSkZzTzEwQUI4bWg4UUJGZ2JGSVNLSEN3VUZNZ0JhM2MxM0wzVUJLMGUrSk5oemgvZUtCZE03ZTRFQnYwVFF2OUlEMDAyWk1SWW9seVd2Z21HSTNvRjNMY0c1dTBPckJpc3I4bDNjWkdUOXovU1dMcEZPNVdqeS92aTZqTCtYZ09QaFNickROcHJzazVsOC9qaDFqZmFmRTJKczN6emxrci9jeTRkc3ZlL1JXMFQzTDJFZGxkd2pIWlpwdlNBWS90QVRvYkZaUXlkZlZ0ZFV0UzU4MXV6dXdiK3ZEdzBhRG1zaDJWS2Q4c3Jtd3picWd4SmtaYjhxdUFwcHFuUmxuc1BnZTR4bHB1KzhxOGdPVGpKdGpvYnBEVi9YbWI0ZWs4cnN4WGE2VW9KWkl6aHNqbFFYbStJajNSKzZ5Z1hlSENTTGxVMityL3JvR1NDV3BsRURoWUtDdVNBbFZzT3VXVUJsZXBneTFodkZzUGthTU9kT2ExZm14RUw1dzJDd0xud3pYckhHMFowYzlZVzZKOWcrZU1rZUdHRGgzZTMrNWZqYmJDR3dsb283R0JaSjZiN0E0SVA4dUN2TFNyRE03SXNSL2J1NE0zQ3lFbzBUTzhOczNlR0h1c1ZheG1mRHBNellGeGE0RmlEcnEyVXhxUTVMVHZyeTV3cGk1TXlMRDhjQUVPU25iSWRtMm41S004UzdUYjBTNERyNTF0cW1neERraTIzam5ObVBZRGhua2x3ejFMTDRqM3dpekYwT1BsU1lEbSszaFArbUpQVG9PUDNHNWZtTE84Y0xnOUdvQjltcSt0QURrNEtDdVNBTmEwbi9IYUM1WTlMNE1MQmNNN0EvWGZ2NHpJdEZRMXc3eUhPMHNEWGozWldJL3drSDFhWFFsNlZNejJ3cHRFWmwrQ3h6bFJEMjhvZitxazkvSlhBOFpsUVZ1ZmhpWFdHYUxmaDBpRzIweVBmdzdsb2tLV3dCdnJFUTJhOFpVQ2kwNytmSE5STXZYY1YwZDA1RmsvSVpNcU9tNzNUY04rSzBHZi9kSmlsQ1djZ1pzdmxud01ITklJemZYRlRoVE50TWZEYytFajRmWTVsWlRIMGp1djg5eHVhN1ArMzVqYUdTSmNsUGNhWldkSzgxSFpITlFjRjRjUkhPSzBZWjJkYkR1dXBnRUFPVGdmY2Y3bEZ2eGwzQjVqZmRYVTU1TUJSMldDRFJxZnZEMVVOemtxSWFURjdkMStQdGQ1UjlVN0FFT0hDMjFUdnQ2ekkwaXZXUDZWUjlyLzZKdXZMc0JqbHN0OTZzaUJyTFUwQnNWUHowNXl1SmYxN2xvNnd2MHY3dzlJN3U3b1VyVkZMZ1J6dzluZEFBTTVnc2ZqSTlzOXJqY3NFSmpNS1g3NnhhYW9rdm0xUmJrT1VMNXZqdC85N0cyTkNrbWVKZko5MFlERlhFUkVSK1YrZ29FQkVSRVFBQlFVaUlpTGlwYUJBUkVSRUFBVUZJaUlpNHFXZ1FFUkVSQUFGQlNJaUl1S2xvRUJFUkVRQUJRVWlJaUxpcGFCQVJFUkVBQVVGSWlJaTRxV2dRRVJFUkFBRkJTSWlJdUtsb0VCRVJFUUFCUVVpSWlMaXBhQkFSRVJFQUFVRklpSWk0cVdnUUVSRVJBQUZCU0lpSXVLbG9FQkVSRVFBQlFVaUlpTGlwYUJBUkVSRUFBVUZJaUlpNHFXZ1FFUkVSQUFGQlNJaUl1S2xvRUJFUkVRQUJRVWlJaUxpcGFCQVJFUkVBQVVGSWlJaTRxV2dRRVJFUkFBRkJTSWlJdUtsb0VCRVJFUUFCUVVpSWlMaXBhQkFSRVJFQUFVRklpSWk0cVdnUUVSRVJBQUZCU0lpSXVLbG9FQkVSRVFBQlFVaUlpTGlwYUJBUkVSRUFBVUZJaUlpNG5YZ0JRWFc3Z1JiMmRYRkVCRVIyYThzTlU0ZGQrQ0s2T29DdE5Sb205Nk14QjFsWVdCWGwwVkVSR1IvOGNCV2oyMTZzNnZMSVN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w3d25SMUFWcDZNamMzSXlvaTlpVGpNbGxkWFJZUkVaSDl4cEpYMTFEOTFtV0RCeGQyZFZGYUU5SFZCV2dwS2pMNkZLeTl6MXFTdTdvc0lpSWkrMUZsVkdTMEJaN3M2b0sweHRYVkJXakpHSGRmakZGQUlDSWkzemNKeHJqN2RuVWgybkxBQlFVaUlpTFNOUlFVaUlpSUNLQ2dRRVJFUkx3VUZJaUlpQWlnb0VCRVJFUzhGQlNJaUlnSW9LQkFSRVJFdkJRVWlJaUlDS0NnUUVSRVJMd1VGSWlJaUFpZ29FQkVSRVM4RkJTSWlJZ0lvS0JBUkVSRXZCUVVpSWlJQ0tDZ1FFUkVSTHdVRklpSWlBaWdvRUJFUkVTOEZCU0lpSWdJb0tCQVJFUkV2QlFVaUlpSUNLQ2dRRVJFUkx3VUZJaUlpQWlnb0VCRVJFUzhGQlNJaUlnSW9LQkFSRVJFdkJRVWlJaUlDS0NnUUVSRVJMd1VGSWlJaUFpZ29FQkVSRVM4RkJTSWlJZ0lBQkZkWFFDUmZmWHUvWDlqN1p6WkFNUjE2OFpQbjN5bWkwdTBiMHAyN3VDcG4vM1V0MzMwVlZjejl2Z1R2L1huem4zK1dab2FHb2lNaVdIcXVlZC9LOC9ZdldramM1NStDb0QrWThjeCtjeXoyNzNtN1h2L1JHTjlQUW1wcVJ4NzlUVnRudXZ4ZVBqc2lYOFNFUjFOVEVJQ2d5WWZRbHJmZnZ1bDdDTC9DeFFVaUFnQWkyZTlSV05kSFRHSmlVRkJ3ZklQUDJESHVqVnRYdHQvN0RpR0gzRmt5UDZxMGxKbTNuNGIzUWNNWk5JWloxRmJVY0gyRmNzQmlFOUo2VkM1TmkvK2hzYTZPcnIxN05YdXVUdldyR2JaKysvNnRnZE1uTlNoWjdUMG4rdCtSbmxod1Y1ZEM5Qmo0Q0RPK2NNOWUzMjlTRmRSVUNBaWJjcGJ2ZExYRXRPYTZQajRzRUhCam5WcktNN1BvemcvajRtbm50YWg1NzF4OTExcy9tWVIzWHIyNHJKSEhnOTdUdW51WFhnYUcwUDJyL3JzVTkvbjJLUWszSkVSRk9mbmRlaTV5VDE2NG81dy9pUTIxTlhTV0ZmWG9ldkMyWmRyUmJxU2dnSVIrZGJzV0x2VzkzbmVpODlUVzFYbDI4NWJ0WkkzLzNSMzBQa3picnk1US9kOTg0OS9vR2o3dGpiUHFTa3Y1ei9YL2wrSHkvcmpoeDhqcFZmdmtQMzl4NDBuSmlHaDNldXJTa3JJVzdXeXc4OFRPUkFwS0JENUg3YmszVmtzZXZNTndQOTJXMXRaeWIrdXVoeUFTV2VjRlhUKzVMTitTSjhSSXdCWStzNHNOaS8rcHMzN2IxdTIxUGU1NWJtVlJVVlVGaFVGN2ZONG12YmlXM3k3RGp2L1Fub09HdHp1ZVp1WGZLT2dRQTU2Q2dwRTlpTnJMZGJqd2VWMmQzVlJPcVN1cW9xS3dzTGduZGI2OXRWWFZ3Y2Q2cDQ5Z096eEV3SFlzSEJCbS9jdUx5eWtjTXRtQUJMUzBvaU9pNmVodHRiWFZ4OGRIMDlDYWxyUU5TN1RzUWxSM1FjTUlEbyszcmZkV0Y5UHdhYU52dTJFdERTU01ycDM2RjdOSXFLaXd1NWY5ZG1uYkZ1K3JOM3JTM2JzNk5UelJBNUVDZ3JrZSszVEp4NW42YnZ2K0xaSEhuVU14MTl6SGNzLytvQ1BIMzNZdC8vU0J4K2hvYTZPQmErOFJQNmExVFRXMVpIYUo1TXh4NS9JNkdPUHd4ampPemZjdFR2WHJXUGg2ek1wMjdXTEU2NjludUhUL2YzcmhWdTJzUFM5V1d4ZnVZS3E0bUtzdFNTa3A5TnY5RmdtekRpVjFENTkydjBldFpVVnpILzVSVFlzWEVCVmFTa0pLYWtNbm5vWWg1NzlvNkRLc1ptMWx0V2ZmOGJLVHo1aXo5WXROTmJYazVpZVR2YkVIQ2FkY1JZSkthbWQvaTA3cTJEVEJqQUdyT1dzMzk1Sld0OStiRjIybE5mdS9DMEEyUk56T09uNlgrN1Z2VS84K1ExQjI3UC84NlEvS0RDRzAyLzdMZDJ6czMzSDMvdkhmWlRzZENydHc4NjdrUDVqeDNYNFdjdmVlNmY5azhMNC9Na242RGxrQ05rVGNvaU9pOXVyZTRoODF4UVV5UGZXenZYcldQcWVmeVI2U3A5TWpycnlxckRuYmwyMmxEbFBQMFZUUTROdlg4SG1UWHo4Mk1NVWJON0VNVmRkM2VwemNoZk01OHZubncxN2JNSE1sNW4zNHZNaCswdDM3S0IweHc1V2Z2SVJSLy9rcDR3KzVyaFc3MTlUWHM0TE45MUk2YTZkdm4zbGhRVjg4K1liYkYyMmhIUCs4S2VnU3FlaHJvNVpmLzB6bTc5WkZQek1uVHRaTXV0dDFuNHhoN1B2dUl1TXJHd21uWEVXRTJhY1NuSGVkbDY0K1VZQVloSVR1ZUt4SndCd1IwYnl3VVAvYUxWc2JVbnZuOFhKTi95S0RRdm1VMTlUdzg3MTZ5ak8yKzQ3WGx0UndjNzE2NEt1aVVsSTdQUnpkcTVmeCtKWmIvbTJSeDE5VEZCQUFGQzRkUXQ3dG13Qm9LYWl2RlAzajRpS2NvS2JUbkM1M1N4OS8xMDhzOTZpMTVDaG5QZW5lenQxdlVoWFVWQWczMHROalkxODlOakRZQzBBN3Nnb1p2enlWMFJHUjRjOWYvWi9uc1RUMkVoc1VoS05kWFUwQkl3ZVgvN0Jld3lhZkFoWjR5ZUV2ZmJyTjE0THUzL3BlKytFQkFReENRbDRQQjVmczd5bnNaR1BIbjJZeExUMFZ1Ly8xV3N6YWF5dkp5STZtb2pJU0dvckszM0g5bXpad29LWkx6UDlraC83OW4zODJNTkJBY0dBU1pPSlMwcG04emVMcUNvdG9hYXNqSGYrZGk4WDMvOGc3b2dJM0JFUmJGNnlPT2laVWJHeFljdlNHZk5lZXNFM2EySGRsMStFSE4reVpERmJXangzMEtGVE92V01tb3B5WnYzdEwxaVBCM0JtSEJ4Mi9rVjdXV0svcUJqLzl6L3BGemN5NkpCRE8zWDk1c1dMZU9NUGR3SFFZOUNnZlM2UHlIZEZRWUY4TDMzejFuOTliNFlBUjE1Mk9SbFoyYTJlNzNLN09mV21XeG1RTXdtUHg4UFhiN3dXOVBhLzlQMTNXNjIwRzJwck9mS3lLeGwxOURFME5UYlFXRjlQWFZVVmM1OS96bmRPYkZJU0ovL3lKdnFOSGdOQTdzTDV2SC8vZlU3d1lTMnpuMzZxMWZzMzF0ZHp4TVdYTXVIVTAzRzVYS3lmUDQ5My8vNVgzNVM4RlI5OXlMUUxMc0lkRWNHdURibXNtZjI1NzlxVGIvZ1ZRNmNkRGppajQ1Kzg1cWMwMU5SUW5KL0hsaVdMR1pEanpPUGZzR0NlNzVxNnFpb1d2amFUbk5QT3dCMFJnVzN5dFBxN2RhV21oZ1ptL2ZVdlFXTWlqci8yZXVLN2Rkdm5lNmYwN3VPYjNmREJRdytRdTJBZUVhMEVsQzNWbEpXelpZbC9VR1htaUZIN1hCNlI3NHFDQXZuZUtkMjFrd1d2dk9UYkhuVG9sSFl6QWs0KzgyeGZCZWx5dVRqa3JCK3lkczVzWDhXd1k4M3FWcThkTWYwSFRKaHhpbmZMZWNOY04vY0w2cXY5MCsrbW5uZUJMeUFBR0h6SUZQS1BQZDdYN0YyMGJTdkZlWG1rWm1hRzNEOTdZZzQ1cDUvcDJ4NHlaU3FiRjAxbjFXZWZBRkJmWFVWeFhoNFpXVm1zbWVNUENIb01IT1FMQ01CSkZ0Ujc2REMyTGwwQ09Qa0hCdVJNb25EckZnb0RBaWpyOGZEbDg4K3lkczVzanJuNlo4RXpBanJSakQ3cDlMT0N4bFlBRkc3ZXpOem5uSXlUZlVlUEllZjBNNEtPeDNkTDRjc1hucU05bnFZbTN2dkhmYjVFU0FDamp6dWVBUk56K1BMRjUxbjN4WnlnODh2MytBT0h6NTk4Z25rdkJMZmduSEx6cldUMHovSnRUNWh4Q2hzV3pnZWdycW95S05EcWpQaHVLV1JQek5tcmEwVzZnb0lDK2Q3NStQRkhhYXl2QnlBeEk0UGpmblp0dTlka1Q1Z1lzcS9Ib0VHK29LQzJzcEtHdWxvaW8yTkN6aHMwWldySXZvTE5tNEsybXdPT1FKa2pSd1gxaFJmbGJRc2JGSVFiRk5kbnhBaGZVQUJRV2J5SGpLd3NDamI2UitEdjNyaUIrODQ4TmVUYVpsV2xwUURNZittRnNNZUx0bTlqNWNjZkJZMnpjSGRpVmtWR1ZoWnBmZnRpdlYwNEFBWi9VQkhmTFlWK284Y0dYZE9jUEtndFRRME52SFBmdlNHekg5TDc5UWVndXF3MGFQeEZTOVdscFZSVEduTFBRSmtqUjNIYWJiY3ovK1VYS2NuYkh0U2QxQkdSMGRGa2poekY0UmRmMm1xWGxjaUJTRUdCZksvVVYxY0h2ZFduOU9wTmRGem82UHlXNHBKRG01eGJCZ0NlVnByUkU5UFNRL2JWQlNUcGFlMytzVWxKUWR2MU5iVmg3eCtibUJTeUx6SW11TSsvdVd6VjVSMGZST2RwYkdUWHhnMGhsV3RFZERTcGZUTFpzMjByVTM1MEx1OC9lTC92bUN1eWMzOHlYdnIxemV4YXZ6N3NzYlZmekdidEY4R1pFaS82K3dQdDNuUHI4bVh0VG9mY0h3Ym1UR0pnemlRYTZ1dDhzMGJjRVpGaEV4bFZsNVg2Z3ArRTFOU3d3YVBJd1VCQmdYeXZSTVhGTVdIR2FjeDk3bWtBdGkxZnh0SjNaekgrNUZQYXZLNmhOclJDcmlqYTQvdnNpb2hvZFZwWlJGUmsySElFcXFrb0Q1a0cyUHltM2l3bU1mekkrM0J2cVpYRndVbC9taXVxeUlDNTl1bFpXVXc1NTd5dzl3UW5tRm54MFFjaCt5T2lvamp2bnIrd2Rma3lrcnAzRHlwblZHemJVK3NXL2ZkMWhrMC84bHVkOHRoLzdEaGlrNU9wS1NzTGUvd0hsMTNKOUVzdUM5cjMwbTAzc1dmclZnQ092K2JuREc3UnV0UFdlSUZ0UzVmNk1pLzJHVDZDYys3K1U4ZzVEMTkwbm0rdzR3MnZ2eFZ5WE9SZ29hQkF2bmNtbm5vYTYrYk85dldUejNubWFmcU5HZHZtYW5rNzFxOE5hcnF2cmFvTTZxOU9EK2h2N29pV3o5cStmSGxJLzNyTGhEZzlCZzRNZTYrZDY5Y3g1cmpqZy9ibHp2Y1BETVFZWDlONXQ5NjlmVjBYVlNVbERKaVFnenN5TkdocHRpdlhlWXRQeW5BcS82WUdwOXZGSFJuSmdJazVXR3VwREFpT1l0dVpNdmpGYzg4dzkvbG51ZmoraDRMeUwwVEhKekJoeGltVTd0cnA2NTlQNzkrZndZZE9KVy8xcXFEZnVqM3VpQWdHSHpxVnJjdVcwR3Z3MEpEV2hyQkppQUxHUXJpaklsdWRYVkd3ZVJNMUxWcGJBcnVDNm10cTJCcVFwYkZaWUJkSnkrT3hTVWwweng3UStoY1NPWUFvS0pEdkhYZEVCRWRmOVROZXV1MG1zSmFtaG5yZStmdGZ1ZURQZjJ1MWdwejM0dlAwR0RDUWpLeHM2bXRyK2VUeHg0SmFEd1ozY3FwYzlzUWNJcU9qZlcvNVh6ejNOTWs5ZTlGNzZGQ3N0ZVRPbjhlcVQvMWpBdnFPR3QzcTIvV2EyWitSTlg0Q1F3K2Joc2ZqWWVtN3M5aXgxcjlxWWYreDQzd0pqTEluNUxEK3k3a0ExSlNWOGVrVGozUGs1VmNTR2VWL0V5N1p1WVBDelpzWk12VXcrbm9IUDA0OTd3SStmdnlSa0dlWDVPZjdmd2RqU095ZTBlcDNibXBvd0hvOFdNQVZFVHoySURZeGtTbm5uTWZXWlVzRGdnS25KZU9yMTEvdFZGQUFNUGFFRTVueW8zTlo4dTZzVGwzWG5yblBQUk15VFRKUTRaYk52dVJMcldsNVBHdjhCTTY4L1hmN3BYd2kzellGQmZLOTFIdm9VTWFlY0pJdkc5MmVMVnVZKzhKelFmUDVBMVVXRmZIc0RUOG5JUzJOdXNyS29DYjd1RzdkR0h2OENaMTZmbHhTRXBQUC9wRnZXbU5sVVJFdjNmb3JZaElUOFRRMUJhVVBka2RHY25ncjVRSm5wUDA3Zi9zTG4venpVY0JKK2hQb2tMTi81UHM4Yk5yaGZQMzZxNzZWQVZkODlDRWJ2bHBJUmxZMmtkRXhsTzNleVo2dFd4bDE5TEVNbVhvWWFabDk2VGRtTE1PT21CNDJLTWoxanNBSDZOYXpaMUJ3MFZKZHdIZmFsd3gremVzTUpLUzIzZ1dSMGNtV0d4SHBHQVVGOHIwMTdZS0wyTEJ3UGxYRnhRQjg4K1liWkUrWUdEUTFzTm5BeVlleThhc0ZJUXYwUkVSSE0rT1hOKzFWcHIzSlo1NU5kVmtwUzJhOTdkdlhza0tQakluaHBGL2NTTStCclNlNHlSdzVpcnhWSzBPdUJUamk0a3ZKSERIU3QrMk9qT1RVVzM3TjYzZmQ0VnRqb0thc0xHaGhvcFpPdnVGWHVGeWhhdzdVMTlTdzlCMy9tM2kvTVcybkJxNHFLZlo5am81dmYxVkI2L0ZRVzFrUk5GUEFHQk15RHFKenVRVDN6ZVN6ZnNpb280LzFiWHM4VFh6NDhJTyt4YUxHenppRlBzTkdoRnczNjI5LzhTWEthcm5TWTl4K3lKc2c4bDFSVUNEZlc5RnhjUng5NVZXODllZDdmUHZlZitEdlhCeG1oUHUwQ3kraTM1Z3hMSHZ2WFVwMzd5STJJWkYrWThkeTZJL09EYnVjYmtjWVkvakJaVmN5K05DcExQL2dmZkxYcnFhcXBBUjNSQVJKM1h1UVBXRWk0MCtlRVhiMlFxQ2gwdzVuNGltbnNmRDFtZXpac2dWM1pDUTlCZzRpNTdRendpWThTdTNUaDR2dSt3ZEwzM3VIM0lVTEtObVJUMk5kSFZHeGNhVDA2VTMvTWVNWUU5RHkwWElXUkxNNXoveUhxdElTMy9hb280OXB0WXpGZVhtK1ZSQmprNUxDQmhrdDFWZFg4OGpGRndUdGk0NlBwNm14MFRjMXNYRHJGbityamF2OThPQ0ZXMjVzZGJaRHMzZnYreXZ2M3ZmWGtQMFgvZjJCb0FBTG5OK2dNYURWS09mVU0waE1ELzMzWmU0enZuRUZRNlllMW00NVJRNVVDZ3Jrb0hmUzliOXNkV0dkUVlkTTZkQm9jR01NNDArYXdmaVRaclI3N3BoamoyZk1zY2UzZTE2enpCRWpReXFidHFUMDZoMjJ6QU1uSDlMaGUwVEh4M1BJMlQ4SzZscm9qRDNidHJMOGcvZDgyd01tVFE1WlBqaXdpMkRyMGlXK3BFaUo2YTJQT3dpNlBpR0J0TDc5ZkxrZ01yS3lTRXhMWis3eno3TG92Ni9qam9vS0d0ZVIyR0pGeFc5VFJkRWVQbnZpWDc0RVJnQmpqanNoYkVBZzhuMmlvRUJFUXFUMzY4L2tzMzdJVjYvTkpDb3VqcU91Q0YxSXF0L29zU3o2N3hzaCt3T0RseUZURHFQbndNR3R0a2FNUGVGRWRtL1lRR0pHaHEvMW9udjJBRHhOVFhocWFvTE9IVEJwY3J2bGprMUkzT3ZtZXJmYjN6cng0aTIvQ21vaDZETjhCSWRmZk9sZTNWZmtZS0tnUUVUQ091ejhDNm5ZVThqZ1E2ZVNsQkg2OXA4MWZnSW4zZkFydGkxYlNtTkRQZTZJU0RLeXNobDdnaitsZE01cFo0UmNGMmpjaVNlSDdFdnIyemRvTzc1YkNzT09tQjcyM0piTytNMGQ3WjdUbm96K1daeDJ5Njk1NTI5L29iYXlrcEZISGNOUlYvNUVDWW5rZjhKM09ZYW5RNTdmbW4rSHRWYnpkK1JidGZ5akQvajQwWWQ5MjVjKytBaXBmVUpUREV2WHFLK3R4Umh3dVNNNmxQcjQyMUM2YXlmVlpXWDBIanFzUzU0djMwL0dtTjlkMEwvUG5WMWRqdGFvcFVCRURqaFJNVjMvVnQ2dFp5KzY5ZXpWMWNVUStVNjFQMFJZUkVSRS9pZW9wVUQrSjNWMkJvR0l5UDhDdFJTSWlJZ0lvS0JBUkVSRXZOUjlJTjg3bnovMWI5L0tlUk5tbk1ia004L3E0aElGMjd4NEVSdStXZ2pBdUJOT0lpTXJHNC9IRTVRRk1IL05hcFovK0Q3eEthbjBIRHlFSVMyVyt1Mm9kWE8vb0dUbkRzQlpoVEY3UXM0K2xiMjZySXhWbjM3TXVKTm50TGtPd29FaWQ4RThzc1pQSkxLVnBaRTlUVTJzL1dJT1E2Y2R2bDltT1d4ZXZJajgxYXVaZHVIRlFmc1h2dm9LdFpXVmpEdnBaSks3OTlqbjU0aDhXeFFVeUVHcHFyU1VnczBiQVlpT1M2RDMwS0crWS9YVjFWU1hsanFmYTZyRFh0K2ErYSs4eE5kdnZMWlBaYnYwZ1VlQzV2WFhWbFl3OTdsbmNVVzRPZXFLcTlpOWNTTXJQdndBZ0lFNWswbnZuOFZyZC82V3RMNTltWHJlQmNURUo3QiszbHpmYW9KVHpqa1A5aklvV0QzN016Wi9zd2lBMGNjZHY5ZEJRVk5qSTB2ZW5jWENtUzlUVjFWRi9wclZuSHJMcnp1VXpyZ3IxRlpWOHZGamo3RCt5N2tNeUpuRXFUZmZoc3Z0RGpsdjhheTNtUFAwVTh4NzZRV21uSE1ldzZjZkdmS2R2bmoyYVR4TlRXMCtiK0RrUTlpNmRBa0xYMzBGZ0pRK21Zejh3VkVBMUpTWHMvQzFtVFRXMWZITjIyL3l3enYvUU45Um8vZlROeFhadnhRVXlFRnB4N28xdk8xZDA2RDNzT0djKzhjL2h6MXY4emRmVTFsY0ZQYllwTlBQSksxdnY2QjlUUTBOUVpuczlvYTFucUR0aGEvT1pQbUg3d09FWFl4cDhheTMyTDVpT2R0WExDZXBldzl5VGoyZExkNlV3VURZOVEwQ2ZmN1V2MzNQbkhydUJSMWVvWERuK25Xc25Uc0hjRElZamo3bXVGYlByYXV1WnUzc3o2bXJxZ0pnMDZLdm1mL1NDeHgyL29VZGVsYWdULy8xT0NzLy9ialQxN1VVM3kyRnl4LzlaOWhqcXovN3pMZUU5S1pGWC9QSlB4L2wyS3V2Q1RxbnJHQTM4MTU2QVlEeWd0M01lZnBKK280YUhaS29hZkdzdDJocWFHaXpMSW5wNll3NTdnUVd6M3FMaHRwYVBuL3lDYkxHVHlDK1d6ZSsvdTlydnYrbWVnMGVRdWJJVVh2MWZVVytDd29LNUh1dGNNc1dDcmRzQ1h0cytCRkhoZ1FGS2IzN3RGc0pOeXNyMkUxSmZuN1F2dWo0ZUNKYU5LdFBPZWM4MXMvL2tvckNRcGE4TTR1K0FZRkJmVzBOaTk1MFVnWDNIREtFOFNmTm9EZy96M2ZmaU9ob0lxS2lLZHdhL0IyUzBqT0lqbzhIWU1rN2IyTTlUbEF3Nll5ek9od1VGRzdkNGx2QmNlRGtROW9NQ3VLU2tqajdyai93eW05dVpjL1dyUUFzZkcwbTJSTnpPcDNjcDdHK2ZwOERMNENHdXRwV2owMlljUW83MXEzeEJRWXJQdnFRcEl6dXZyVWdQQjRQN3o5d3Y2OGM3c2dvVHJ2MU4yRXpOM1pVWW5vNkUyYWN5c0pYWDhFWUtOaThrUjREQnJIMHZYY0JNQzRYUjE5MU5jWWNjRG5qUkh3VUZJZ0VHUG1EbzN6TnZxMnBMQzVpd2N4WDJMWml1VytmeSsxbTlIRW5NUFdjODBMeS9POWN2NDZzOFJNb0x5aGcvRWt6V0RkdnJ1OVlTWDQraDE5MENmTmVmSUZSUngxTFUyTWo2K1orNFR2ZVdGZkhzemRjRjFLR2syNjRrV0hUanRqYnI3bFhZdUlUT1BQMjMvSGNqYjl3dW1lczVhTkhIK2JDdi82OXk3SU9CbXBxYUtBK1lMMkV3eSs2aEozcjExRlJXRWg4U2lvWjJRT29LUzhIbkl5VythdFgrYzQ5NHBKTFNlblYyM2ZjdUl4dnVld3JIbnVDeHkrL0JJQlJSeC9Ma1pkZFFjV2VRcDcrdWRQeWtIUDZHUXc3ZkRwem4zK1d1dXBxSW1OakdYYkVkUEpYcjJiSnJMZDlnVWRTUm5mV3ovdVMvTldyR0gveUtkLytEeUt5RjdyKy8yU1JiMUhPNldkdzZBL1BEWHNzSWlvcWFMdStwZ2FQeCtrN2pvcUp4ZVYyVTE5VFExUnNMQUNWSmNWODllcE1Wbno4WVZCejhxQkREbVhhaFplUTNLTUhEWFcxMUZaVjRvNkk4T1hLZi9OUGQvc3FocTBCM1FJQTgxOSswZmY1NDhjZXBzK0lFYXp4RHBJOEVDV2twbkhpejIvZ3RUdC9DMERSdHEwc2UvODlKc3pZdTBwdVFNNGtUdnJGalIwK2YrMmMyWHo4K0NOaGoyMWF2TWpYcGRSU1ZVa3gvNzM3cmxidis5a1QvK1N6Si94ZEVZa1pHVno1K0w4QmlBeklybWpjTHFKaVk0a0lHTGpvY2tmUVVGZkxWNi9OOU8xYit1NDdJYzhvMjcyTHIxNmJTVnJmZmdvSzVJQ2xvRUMrMTF6dUNGK2wzcDcvL3ZIMzVLMWFDY0E1Zi93enl6OTRqOEl0bXpucmp0OFQzNjBidWZQbnNmUTkveC83Zm1QR011M0NpeW5KeitmekovL0ZvRU9tOFBGanpub0s0MDQ4bWFPdWRGWVdESHgrVTBPRHI2a2ZuR1pyNC9JM0orZXRXa25wRG1lMlFGeTNib3c2K2xnQXlnc0xXRHZIQ1JheXhrOGdMVE40MGFEdlV2K3g0eGc2N1FqV2VjY2pMSmo1RWlOL2NKU3ZPNk16ak12VjRYOC9BSzdJcnYyVFZieDlPMHZlblVWdFJVV1hsa1BrMjZLZ1FBNGFteFo5elpvNXpvajh5aUwvNE1HU0hmbThjOSs5dnUxZHVibSt6eHNXTHFCczk2NDI3M3ZDZGI4SWFmNmUvL0tMYkZ1MkZJQ1p0OS9HMlhmK1B1aDQ5b1NKblBHYk8xZ3o1M1BlZi9CK3JNZkRqblZydzk3L3AwOCtRMU5qSTErOU5wT0ZyODBNQ2dxT3V2SW54Q1VsKzVZYi91OGYvYzlKNjl1UGFSZGNCRGhUQzV1RGdsRkhIMHRHVm5iWVp6WFcxUVUxb1h1YS9NK3lUWjdnWTQyTnJmd2k3YXZZVStqN1hGdFJ3ZGYvZmQxWDFxNFNsOXd0YUx4R1MxVWxKUlRuYlFmQUZSRkJuK0VqV2owM1BpVWw3UDc4TmF2Slg3TTZ6UE42MjQ4QUFDQUFTVVJCVkxPVE9lTjIvd3FOK2F0WCsxb09SdnpnS0laT085eDNMQ3FtNDBHUXlIZE5RWUVjTklyeXRnZjF0emVyS1M4UHV4K2dPRys3cnlKb3pYSFhYSWU3eGY4S2g1ejFReHBxYXRpNWZoM0YrWG04ZXNmdGpEcldQeERQRlJIaEJBUVBPQUZCWkd3c1F3K2J4b3FQUGd5NlQyTjlQV3ZtZk02aU45L3dEUjZNNzVaQ1ZXa0pBTFAvOHhUMTFWWDBIRHlZRVVjZXhhWkZYL3V1TGRuaEg4UllWckRiOTdtdHdYQlAvdDlWclI1YitjbEhyUHprbzdaK2lnNHB6c3RqeDlvMVFmdVd2UE0yRTA4NUxXUTh4WGVwejdEaC9QRE9QN1I2ZlBtSEgvaGFjbUlUazlvOHR6VXV0eHRYUkFRR2FBZ1lMQmtaSFVQMitJbSs3ZnBxZi9DVjBxdDMwREdSQTltQk9jbFlwSXRGeHNSdytxOXZKN1ZQSnRIeDhSeDUyUlVoclFsMTFVNE9oT2o0Qk02KzR5NHlSNFJPTlZ2NTZjZDg5TWhEVGtCZ0RJZGZkQWxqVHp6SmR6d3RNeE9NWVZkdUxwLys2L0dnYXl1TGlxZ3FjWUtId2kyYmZmdTc5ZTY5Mzc3bjNtaWVMUkdvb2JhV2VRSGpJdzVFbnFhOWJ4bHBOdkxvWTdqdXhabGMvSStIMmo3Uld2OW56VGFRZzRoYUN1U2dNV0hHcVl3OS9zU2dmZFphclBYZ2N2a1QwNno3OGd0ZlpUcHcwbVNTZS9Sczg3NnRaZWFMVFV6aWpOdnZvS2E4bk0zZkxLSytObmdLWE8raHd6bjFsbCtUbEo1T1JsWTJwVHQzaHR4ajVBK081b3RubnlZdUtabGpmdnAvbEJjV2tEdC9udS80SVdmL2lQaVVGRDc5MStNWWw0dXlYYnVvcWF6d05lM25yVjdGa0ttSGtiZktHU21mMHFjUE1mRUpRYzlJN1pQcEd5RFpVc1dlUGI1QmpsRng4Y1NuZEF0N1htSmFldGo5TFpYdTJzbnEyWi81dHFQaTRxajNCa2NyUG55ZjhTZWVUR3BtWm9mdXRUK3RuVHNuN09DK1FKWEZ4YjdQTlJYbHZIVGJ6VzJlNzQ2TTdIQnJ3dnlYWDJTcnQ3c0pvTHE4elBkNStZZnYreEpJTlJzeWRkcGVEODRVK1RZcEtKQ0RoanNpSXVodHZhbWhnUThlZW9EcXNsSk8rZFV0dm9GdUt6NytrRjNyMXdQUVBYdEFTUCs3dGJiRGM4VjNybC9QRjg4OFJjV2VQWmlBVEhmYmxpOWo0MWNMR1hiRWRLWmZlbm1yMTBkR1IzUFM5YitrMzVpeDFOZlU4TWJkZCtGcGJDUytXd29YMy84ZzBmSHh1Tnh1enIzbkw5UlhWNU8zWmpVVmV3cjVmL2J1T3o2Tytzd2YrR2RtdHE5VzNlcVM1VzdMeHIyQWJRdzJoR0o2aHdEcENibjBJN2tjRjVLUTVKTGNrUi9KcFZ6YXBSZElDQjBjaWdGVGpXMXNjQytTTFZ1MkpLdTM3V1hLNzQ5WnplNW9kNldWbTF3Kzc5ZkxMNnpabmRuWkZkN3Y4MjNQcy83aHZ5SVM4T1BnbG5maEtSNkhRSi9lb0pWUG5aYnlHaDhlcHRmNjFQZStZelJJMDVZdnh3YysvZG1zM25jbWIvenhEMGJBNHZCNGNOMTk5K1BSKys4RG9LY01mdlBQZjhEMVgvdkdjYjNHc2ZCMWQ2ZE1hUXhIbGVVUm55OVpyU25IZHIzeU12YTh0ZzVhOGtnQWdON1cxQ2tWNDk2NnV1RHI2aklkSzUwOE9ldDdKVHFWR0JUUUdTbnM5K0daLy82K3NkZjgwYS9maHp2Kys2R01PZTRIZFRVMVljMFBmNEJWbi9nVXhzK1pPOHp6RHVITlAvM0IySTBBNkltRVl2R0Zlckg0cU1HK045L0F3UzFic1B5dXU0MHRpTWw2bW84WVcraFVXVFlhMUVnd2dEOFB5VDlRTVcwNnJ2azN2WUU5c24wYkRtemFpQU1iTjBDT1JvM25URnEwMkhUT2taMDdqSlh3RlRObUlLZWdjTmozUDFUSHdVWU10T3NMTVl2SGowZGhaZVplZnNNNzY5SDQ3a2JqNXdYWFhvL0tHWFdZZnVGRlJxMkpnMXMyWTllNlZ6QnIxYVdqdW84emhhYXFVRlExNVhoaFpaVXBVMkhub1VPSUJnUEd6K1hUcHBzQzJ2eXk4cE43bzBUSGlFRUJuWEhhR3VyeHdvOS9oUDUyZmJoZWxDVE12L3JhRVFPQy9aczI0TVdmL0E5aTRUQ2UvdjUzY2UxOS81RnhBZGpMdjBqMHZpMDJHNWJlY1NkRXlZTFhmLzhiQUVEcDVDa1FCSDJuUXpRWXdMci8rMVhhTFhtS0xDT1FOR3c5U0k1R0lRODVQcGc0QndBbUxWcUNBNXMySWhhSkdOTU5GcnM5SmR2aTJ3Ly8yUmdWdWY1cjMwRE93dEVGQlR2V3ZtalVZVmg2eDUwNC81YmIwajdQMjlWbHlnOWdjN2t4OXdwOWJjVFNEOTZKL1J2Zk1YSTN2UGJiLzBQbDlEb1VuTUsxRCttbWxwSWQyYkVkeno3NGZkT3gybm56Y2ZWWGhwbENTRE9hVkZrM0U5TXZYSUd3ejRmMWovelZPSDdCYlhmb05TcWdqNWo4Nm1QbWdrZ0xyNzhCVTVaY2tNMWJJUnBUWEdoSVp3eEZsckhoMGIvaDcxLzdkeU1nc0RvY3VQNXIzekQyODZmajYrbkc4ei8rSVo1NzhMK01IcjZxeUVZUE9aMlo4WjV1NVl3NjNQMmpuMkxoZFRlWWFpamtGQmJpdHU4OWlNVTMzV0kwSHVtMkNlYU9HNGNydjNpdmFhdmM0cHR1d1pWZnZCZFhmdkZlVEZpNHlEaGVPbm1LOGZlcHk1YkJQbVR0d014Vmw2WWRqVGpaWXBFd25uM3crNmE5K1NzKzlCRWpDTW92TGRNL2g4SG5oOE5ZODlDRHhrTE1VMEd5NlBrbzB2M1JWQlZ2L09uM0tlYzBiWDBmQjk3ZG1QRThteVAxc3k2c3FzS2N5Ni9FOUJVWG1ZNG5UeWUwN3QxamZGYU9IUDEzdU92VjQ2LzFRSFFxY0tTQXpoaGh2eCs3MXIxaTdQUFByNmpBTlYrNUQrTnFhek9lcytQbGwzQmt4M1pUcm4xSFRnNnUvTks5dzFZTVBPOERsNk95cmc2Vk0rcndweTkrRGhhYnpWaFFCK2dKaVNTTEJjdnZ2QnRWZFRQUnNuc1hpcXByVE5NTittdDVVRDU5T2w3K3BUN3lNTmpicjZxYmlhNm1RMmlKOTc2ZHVibFljbk9pWWJYYUhhaWRPdy8xNnhOYkxlZXR2anFiaittRVVtUVpheDc2QVRvUE5ockhhbWJQd2V6TExqYzliL0dOTitQQXhuZU1PaE5kVFlmd3pIOTlGemQ4NDRFeExiRWNDUVR3OVBmLzB3Z0FKYXNORXhZc3dJR05Hd0RvSTBJMmh4T1RsNXlmOVRXOVhWMm05UU03MXI2SXR2cDl1T1U3M3dNQXZQZnMwOFpqRjM3b0kzajVGLytMUTFzMm8yWFBibFRWelR3UmI0dm9wT0ZJQVoweDNQbjV1TzYrK3lGWmJaaTIvRUxjK1lNZnBRMEl0S1NFUFFjM3Yyc0tDR3JuemNlSGZ2eXpFVXNJaTVLSVdhc3VSVUY1QlN3MnV5a2dBSUNKQ3hOeis3WHo1bVA1WFI4YWVnbEQwL3Z2R1QxSk9STEJQNzcrSC9qOVorL0I0OS8rcGo1eUlRaTQ4b3YzbW5ZVjdGajdraWtnQUlBMy92ZzcwL3FDazAyT1JySG1vUitZVnM1Ym5VNWM5cG5QcHp4WHNsaHcyV2UvQURGcDNyeGw5eTZzZWVnSGlFVXpGei9TVkQyaFVyWi8xRmoyMndyYkQrekh3Ly8rWlZPeW9XVWZ2Qk5YZk9GZmpUbDlKUmJEc3c5K0gyLysrWThwdTBzQUlPajE0czAvL2NINGVlZmFsL0RiZXo2T0YzNzhJK05ZMk9lRExWNkVxbm5YVGlQWFJNbUVpYWk3ZUJVY0hyMkd3c3UvL0xsUlpaTG9kTVdSQWpxamxFeVlpTHQvOUdQVGdqaGZkemVPMXUvRGtaM2JjZWk5TGFac2g0TnlTMHB4NGQwZnhyUmx5MGY5bXN2dnZBdUJ2ajZJRmd1c0RnY3FwODlJdXdzZ2s3bFhYb1dwUzVkajV5dHI4ZjV6enlEazlacTJMM3FLaWhDTFJxREVGeUcrKytUajJCQXY2WnZzMEh0YjhNUjNIc0RxTDMwWm51THN0aEFlcTZFTE9RRTlKZkhWWC80MzVKYVVwRDJuZE5Ka1hIajNSL0RHSDM2YnVPY3RtL0hZTjc2R2ErKzdQKzBpeUlOYk51Ti83MHkvanVGWSticTdzZkh4UjdIcmxaZE4yU05ucnJ3RUM2KzdBUUJ3NVpmdXhSUGZlY0FJOXJZOC9TVDJ2dkU2NXE2K0NqTlhYV0xjcTlWaHg4NVgxcWErU0JMSmFrVlJkUTE4M2QxNC9uOSthQnlmZmNXVmtDd1d6TC82V3J6enQ0ZlIxOXFDcC8vcnU3anhHOThhY2YwTDBWaGhVRUJuaklIT0RyUTNOTURYMjROdEwvd1R2UzB0NkdsdU5yYnJwWk5mVVlHRjExeVB1cFdyVWdvZ0RlZXR2L3dwWXk3L2pGdlB1cnRUam5rN085R3lkemQ2amh4QjA5YjNUWXNKazg5NzdzSC9RdlY1c3hIMitVeUppbHo1K1NpcXJrRnp2Q0pqNjU3ZCtQTy9maDYzL3VmM1U5WXdyUG5oRDFJU0xNV1Nlcis3MTcxcWxCSTJIazlUd3JpOThRRFcvTDhINFUzS29nZ0FxejU1ejRnakxBdXV1UmJ0RGZXbVVZNzIvZnZ4NlAzMzRTTS8rWG5hYlg0bmdpTExhTjY1QTd2V3ZZSURtemFtcEhDZWUrVlZ1UGpqbnpSK0xwODZEYmQ4NTN0NDhqc1BHTCtUUUY4djFqLzhGNngvNUs4b256b05OZWZOeHZtMzNvNjgwbElqaUhNWEZLSmt3Z1I0aXNkaHg5b1g5ZmQ4N2ZXWXVmSVNQUEdkQjR6L0YzT0tpakR6WXIzYTV2eXJyOFhXNTljZ05EQ0ExajI3OGRldi9DdFdmK2xlbEU3aXRrUTYvVEFvb0ROR0xCdzIxVGpJeEdLellkTGlKYWk3ZUNYR3o1MFBVUno5TEZselVsbms0K0h0NnNTTFAvbWZsT09UbDF5QWlZc1dZY3ZUVDZHM3BSa09qd2Y5N1cybS9lenUvQUxjL0ozdkluZmNPRHord0RmUTFsQVBRQjh0S1I2Zk9tMGlSeUttcVpLaFZGbEdKSXQ2QjRHK1B0T2lTZ0E0LzliYmgxM2RuK3dEbi8wOCt0dmIwTkY0QUlDK08rVGlqMzRpYlVBZ2lPS29BZ1ZOVlUwVktnY2RlbTh6bmsxVElkSG1jbVBWSnorRnVvdFdwanhXT25FUzduandJYnoyMi84ekp4ZlNOTFRWNzBQdHZQbVFMQmFzK05CSFlYVTRVREpob3BIR2VhQ3p3d2dLUWo0dkh2N3FsMDFiRUMvNzdCZU05MldMVDdrODgxOTZJcVMrMWhhMDdXOWdVRUNuSlFZRmRNWW9yaG1QcWN1V3AvUjJBU0N2dEF3MXMyZGp3dndGcUQ1dkR1enhPZDZ4VmpWekZrb25UVVpINHdIWTNXN1V6cHVQaGRmZFlEUUlkUmV2d3A3WDE4RnFzNk93cWhwLy85cFhFUXVIVVRwcE1sYi82MWVNYlgwM2Z1TmJlUDdIUDhTUkhkdnhnYzk4emtpK0pGbXN4OVg3VmhYRk5NUU9BSk1XTHNJVlgvZ1Nudi9SUTRBZ1lPWEhQakdxVXI4Mmh3TTNmdU5iK1B2OTk2R3Z0UVdyUHZYcGxQd0tneVl1WElUcjdycy82MnZ2V3ZjSzF2N3ZUMU9PVDE1eUFaYmY5U0c4L2RjL0E5Q0RqWmtyTDhHeUQ5NlZzYmdSb08rY3VPSCtiNkp4ODd2WTlQaWpSakd0bXRsenNPVG1XK1BYSG40Um90T1RpMFUzM0lqMUQvOEZBTERrbHR0UU8zZWU2VG1URmkzR29odHV3dWFubmtESnBNbVlmZGtWV2I5bm9sT0pRUUdkVVM2NDlYYjR1cnRSVUZHQmdvcEtGSSt2UmNYVWFTZWtFTThOWC84bU5GVWIrWWtaMUs5L3k1VGZZTkJGSC8wNE5GVkZ4ZlFaS2NQN29paWFFdjFjK2NWNzBkVjBDSXR2dXNYMFhMdmJqZXUvOWcyMDd0MWpTbnh6MjNkVGU4ZWo4Zkt2Zm03a0tVZzJmZmtLK0xxN2tWZGFocWtYTEIzMWRaMjV1Ymo1VzkvQnZyZmV4T3dQbUhjcVRGaTRFSzU4UGQxeVVmWG9Ta0NQcTUxZ2JIKzBPYzJCMytJYmI0YTNxd3ZRTkN5NDdub1VsR2VmSjJIU29zV1l0R2d4ZWx0YnNQZU4xekhuaWl0SE5jSzA1S1piME4zVWhMeXlNaXk3NDg2MHo3bnc3ZzlERUVYVXpKNXpUS05YUktmQ2FWZXA0K0hEclE5b212YXRzYjRQSXFMUlVCVUZvaVNOL0VRNnB3bUM4SzA3eDFkK2U2enZJeE9HcTBSRUp3QURBam9iTUNnZ0lpSWlBQXdLaUlpSUtJNUJBUkVSRVFGZ1VFQkVSRVJ4M0pKSWRKcDQvc2MveEw0MzN3Q2daekw4OU8vL2ZFcGYzOS9YaTAyUFA2YW5pdTd0Z1dTeFlQRk50MkJKVWdYRXNlRHQ2a0xydmoxbzI3Y1A5cHljakZ2K2lPajRNU2dnSXZTMnR1TFJyOStIME1DQWNVeVZaZmk2dXpIUTJZRmdmejlDWGkvOGZiM29iMjlELzlHajZHdHJRMUYxTlM3KzJDZnd6aU1QWi8xYWMxZGZoWklKRTdONnJxcXErTWMzdm1ha1hMYlliRmh3N1hXbTRsRkVkT0l3S0NBaXZQcnJYNWdDQXF2ZERwdkxqV2dvaE45OStwTVp6L1AzOUNBU0NHRFhxeTluL1ZvVEZpNDBCUVhyZnZOcitIcFM2MFlNMHJSRXhrVTVHc1ZULy9sdEkvbFJPcGQvL29zTUdvaU9FWU1Db25OYzJPOUQ4NjZkeHM5Vk0yZmhocTgvQUt2ZGptZzRqSVozM2s0cE1EVElZclhDMjlXWk9DQUlhUXRQcWJJTVZWSFNYdVB3am0zb2EyM04rbjRIYTBCa0lrZWpRUHBhVmtRMEFnWUZST2U0UUgrLzZlZXB5NVlicFgxdERnZW1MVnNPVlZHaHhLSTRzR2tqQUdEYThoVzQ5SjUvZ2QzdFJtOXJpM0Z1MlpRcCtPQi9QNVR5R210Ly9yTlJqU1lRMGRoZ1VFQjBqaHZhZ3gvYTA3L3lpL2NDQUZyMjdEYUNBcWZIazdHMDlQSDQ3Ri8rQmtzOElEbFdRK3RMRUZIMitLK0g2Q1JxMmJNYjd6LzNERnIzN1VVa0VJRFRrNHVxdXBsWWNQME5LTXVpZEc3ajVuZXg1Wm1uMEhub0lBUkJRT25FU1ZoMDQ4MHBWZmpTN1Z4bzJQQU8zbnYyYVhRZmJvSW9TU2lkTkJsTGJyNFYxYlBPQXdDMEg5aVBSNzc2NVpUWFhQdS9QelVxRWQ3MXd4OGpFdEJMQW5jZmJqS2U0K3ZwTWFZY0hEbUorZnYyaGdiODVMYWJVcTZaYWVwZ0tFRVUwZEY0d0NoTFBCcFdoeE9YZlBLZVVaOUhSQWtNQ29oT2tnMlAvZzBiSHYyYjZWaWdyeGYxNjkvQy9vM3Y0TExQZlFGMUY2M01lUDc3YTU3RjY3Ly9yZWxZODY2ZGFONjFFNWQvN291WXVlcVNqT2R1Zk94UnZQTTM4NDZBSXp1MjQ4ak9IYmp5Uy9kaXhvVVhaZlVlQW4yOWVPcTczMGs1M3ZqdVJqUytxNDhhM0Rxa1VxTVNpMlYxN1V3RzJ0dXg1N1Yxb3o3UDRmRXdLQ0E2VGd3S2lFNkNYYSsrYkFvSXlxWk1RY21FU1docjJJZXVwaWFvaW9LWGYvRnpWRXliYmlxRlBDanM5K09OUC80ZUFPQXVLRVJ3b0IrYW1saUZ2KzYzdjBidHZQbHdGeFNrbkJ2eWVvMkF3RjFRaUpCM0lORlQxelM4K3V0Zll2enN1YkE1bktpWVBnTnlKSUxPUXdlTjgvUEx5K0hLMDFmM1M5YlVSWU5ET1hKeU1QZktxN0w0Vk9MWEwwMTl2eWFDUG1LZzM2NEdhSnJ4ODFESm53a1JIVDhHQlVRbldDd1N4bHQvK1pQeDgrekxyOFFsbi9vMEJFR0FxaWg0OVA3NzBOWlFEeVVXeGZZWFg4QkZIL2xZeWpWVVdVWlJ6WGhjKysvL2dZTHlDb1Q5UGp6My94NUU4ODRkK211RXc5ajc1dXRZZU4wTktlZHFxb3I4aWdwY2Y5L1hVVmhWaFdnb2hCZCs4ajlHeno0YURHTHZtNjlqd1RYWDRmYnZQNGl1dzAzNHk3OSt3VGgvOFUyM1lOYXFTd0VBa1dBUXErLzlDZ0JnL1NOL3hVQjdPd0JnL054NXhraEZRWGtGVnAzQUh2cU1GUmRqeG9xTDRlL3J4UlBmZmdEK25oNWMvTEZQWU9iS1ZjWnp1cHFhc1BiblAwVkg0d0VBZW1CeUl1K0I2RnpGb0lEb0JHdmF0aFVocnhlQVhrNTMrVjEzUXhBRTQrZUppeFliMitwYTkrN09lSjNMUC9jRkZKUlhBQUFjT1I1ODRET2Z3KzgvY3crZ2FRQ0FvL3YyQWRlbFAvZXl6M3dlaFZWVkFBQ2IwNGxMN3ZrMERtNTUxK2hadCs3WmpRWFhaRGc1aWQzbHd2VGxLK0R0NnNKQVI0ZHh2S0M4QXRPWHJ3Q2c3eXpZOS9hYkkxNHIyV2YrOUxDeG9GR1ZFK3NOa2tjRXRqMy9UL1FjT1F3QWVPbG5QMGJEK3JldzhoT2Z3dDQzWHNlbUp4NHp0a2xPWExnSWwvN0xaNUZUVURpcWV5Q2lWQXdLaUU2d3pzWkc0Kytxb3VBWGQzOHc0M09IYmdjY1pIZTdVVFo1aXVsWWZta1pQRVZGOEhYcmlYNzh2ZWtUL2xnZERsVFZ6VFFkeXlrb1JFNVJFWHhkWGZGemUwWitJMG0ydmZCUEl4Z0JnSTdHQTNqOTk3L0ZpZzkvRkhJc0Nqa1NHZFgxTkNTdUpVZWp4dC9GcEtCZytaMTNvK2E4MlhqMU43OUNYMnNyRHIzL0hnNTlKakVhWUhlN2NkRkhQMjZNYWhEUjhXTlFRSFNDaFh5K3JKK2JhVkdlMDVPYjlyalY0VFQrcmlycDU5UGQrYW5yREFEQWFuZU1lRzQ2UWE4M1pUZEFXME05MmhycTRlM3F3dmk1YzJGMU9FeVA3M250TlNneHZiR3ZXN2tLa3RWcWVsd1VKZVB2aXB6NERIcVB0cWJrTTZpZU5SdiszbDdFUXFFaHg4OURWOU1odlBiNzM1aU9MNzM5VHRoZHJxemZIeEVsTUNnZ09zRXNTUTJnYUxIZzZpLy9XMUsvZU1oejAyVC9BNEJZaHA1M2NnOC9lU3VnNmR4d2VPUnpQWjRNZDVScTAyTi9SelFZaE1WbVMvVHFCUUhRTkJ6WXRBR0tITU1OOTMvVGRNNytEZThZUWNGRkgvNFluTG5wZ3h4VlZSR05OL1kybHd1K3JpNXNYZk5jVnZjMW1ETmhxRVUzM01TZ2dPZ1lNU2dnT3NIeUt5cU12NnV5ak55UzBxd0xBQTBLOVBYQzI5V0YzSEhqakdPSHQyOUROQmcwZmg2WDRacUIvajRNZEhZZ3I2UTA4N20xRTdLNmo3NmpSN0h0aGVjQkFKTVdMVUg5K3JjQUFETldYSVNPeGtiMHQ3ZWgrcnpaS1Zzdms2Y1ROai85cEpFaEVRQnE1c3hGNWZRWityMzI5aHByQXh3NTJRY3F3eEVnbkpEckVKMkxHQlFRbldBVDVpOHdldElBOE1xdmZvNXI3N3ZmdEJBdTdQZWhZZjE2ekw3OGlvelhlZWxuUDhaVlgvbDN1SEp6NGUzcXd1dC8rSjNwOFNublg1RHgzTFgvKzlOaHo1Mjg1UHlzM29zckx3K0NJRUN3V0RCdCtZVkdVR0IzdVhIOTE3Nk8zcFlXV0IwT1BQYk4rek5lWTh2VFQ1cCt0dGp0UmxDUVhEY2hwN0FRdGZQbTQzTVBQNXIyT3NrN0tKYmRlVGZtcmI0YWdENlY4Y1MzOVpHSzR0cmF0TnMwaVNnN0RBcUlUckM4a2xMTVhIa0pkcTk3QlFEUXZuOC8vdkNaZTFBeWNSS2N1YmtJOVBlajgyQWpQRVhGd3dZRnpidDI0dGNmK3hCeWlvcmc3K2t4N2Ntdm1UTVhGZE9tRDN2dS8zMzh3M0FYRnFZOWQ3QlJIb25kN1ViNTFHbndqQnVYTXVXUVgxYU8vTEp5dE96Wm5aS2FPSG1rWU9oamtpVXh2ZEtSdENnenI2d01vaVRCNW5RaUhVRk1qQUFrUHk5NXZjT0NhNjdQNm4wUlVYb01Db2hPZ2xXZnZBZStubTRjMmI0TmdMNUdvSFh2bnF6UHQ3bmN5QzBaaCs2bUptUEh3S0M4c2pKYzhZVXZaVHpYNGZHZ3FMb0dyWHQycDV5YlgxRXg3TG5wMU01ZmdJa0xGaUVTREtSOXZLcHVKcjd3dDhkTXgzN3g0VHNSamkrNC9PU3ZmNWR4VFVITDdsM0czNHVxYW9hL0VTMTFaY1pBWjRleHRzQmRVSWpweXk4Yy9ocEVOQ3dHQlVRbmdkVnV4NDFmZndCNzMzd0RlOTk0RFoySERpSVNDRUN5V3BGWFVvcUtHVE13K3dPWFp6emZZclBpMXU5OEQyOC8vRmMwYnRxSWtOOEhUMUV4cGx5d0ZFdHV1bVhZWWtTaUpPR0crNytKOVgvN0t4cldyMGZJNTBWdThUaE11V0FwRnQ5NDg2Z0xHYzI5WWpYc2JqZGE5cVRtVkloRkk5QkcyTWtRQzRkVGRoOUlGZ3NVV1VienJoM0dzZktwVXpOZVE1Rmw5TFFrcWpFTzVqUElLU2pFRFY5L0FJZmUzNExDeXFxVTF5R2kwV0ZRUUhTU2lKS0VtU3RYbVRMeERXZjFsNzZNMVY4eUZ5aTY5SjUvd2FYMy9NdW9YOXZtZEdMbHh6NkpsUi83NUlqUEhUZStGdmMrK1d6R3g0Y0xJcDcrM244YVdSWXorZTJuUDVGeWJON1YxeUMvdE13b3RtUjFPazNUSVpxbTRaR3ZmaG1hcWtLeVdoSG82ek90UDNEbkQ2Wmh0cUoyN3J5VUFsRkVkR3dZRkJEUm1DaVpPQWtPandkaG53OVR6ci9BMU1zWEJBRldoOE0wdlRESTVuSmgvTno1cC9KV2ljNFpEQXFJNkpqVlhid3FKWHRpTnNxbVRrWGxqRHA4OE1HSDhQVDN2NHY1VjZlbVhLNllOaDB0dTNkQkVFVlk3SFk0M0c0VWo2L0YwdHMvQ0ZlR05RcEVkSHdZRkJCUlZxcnFacVpNTTJRN05aSkpmbGs1N3Y3aGo5T3VCVmo2d2J1dzlJNDdJVXBTbWpPSjZHUmdVRUJFWXlyVDRrQXhRN2xrSWpwNStLK09pSWlJQUhDa2dPaXNrRzduQWhIUmFIR2tnSWlJaUFBd0tDQWlJcUk0QmdWRVJFUUVnRUVCRVJFUnhURW9JQ0lpSWdBTUNvaUlpQ2lPUVFFUkVSRUJZRkJBUkVSRWNRd0tpSWlJQ0FDREFpSWlJb3BqVUVCRVJFUUFHQlFRRVJGUkhJTUNJaUlpQXNDZ2dJaUlpT0lZRkJBUkVSRUFCZ1ZFUkVRVXg2Q0FpSWlJQURBb0lDSWlvamdHQlVSRVJBU0FRUUVSRVJIRk1TZ2dJaUlpQUF3S2lJaUlLSTVCQVJFUkVRRmdVRUJFUkVSeERBcUlpSWdJQUlNQ0lpSWlpanZ0Z2dKVlVkc2d3RC9XOTBGRVJIU0NoVlJGYlJ2cm14aU9aYXh2WUNnSnRtY1VUYllKZ2pacHJPK0ZpSWpvaEZGeFdJTHRtYkcrRFN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9tN0NXTi9BU0Q3K2o4c0xjMFJscFFhaGFxenZoWWlJNkVSUkJiVTlwRmhlL3QydEwvV085YjBNc296MURZd2tSMUt1QUlUL0VTQ1VqUFc5RUJFUm5TaVNKdlhtU01ybkFUd3kxdmN5U0J6ckd4aUpCbkVLR0JBUUVkSFpSa0NoM3NhZFBrNzdvSUNJaUloT0RRWUZSRVJFQklCQkFSRVJFY1V4S0NBaUlpSUFEQXFJaUlnb2prRUJFUkVSQVdCUVFFUkVSSEVNQ29pSWlBZ0Fnd0lpSWlLS1kxQkFSRVJFQUJnVUVCRVJVUnlEQWlJaUlnTEFvSUNJaUlqaUdCUVFFUkVSQUFZRlJFUkVGTWVnZ0lpSWlBQXdLQ0FpSXFJNEJnVkVSRVFFZ0VFQkVSRVJ4VEVvSUNJaUlnQU1Db2lJaUNpT1FRRVJFUkVCWUZCQVJFUkVjUXdLaUlpSUNBQ0RBaUlpSW9walVFQkVSRVFBR0JRUUVSRlJISU1DSWlJaUFzQ2dnSWlJaU9JWUZCQVJFUkVBQmdWRVJFUVV4NkNBaUlpSUFEQW9JQ0lpb2pqTFdOOEEwZWx1MDA5NkVQVnJBSUJ4ZFhaTXY4RnpTbC9mZHpTRzVnMGhlSnRqa0VNYUxBNEIwNjczb0dDQzdaVGVSekpOMHhEb2t1RnJrZUZ0bGxFNDFZWnhNK3lqdms2d1IwYkhqakFBd0ZOaFJmRzBrYS9SM3hSRnNGc0JBQlJNc3NGWklHVjhic1Nub0dWRENBQlFzOXdGcTJ2NGZwQ21hZ2gwS1JnNEhFUDVmQWRFaTVEdFd5RTZLekFvSURxTmRlMEpvLzRaUHpRMWNTd1cxQkQxcXdqMnlJZ0ZWZjFubjRwUXI0SmdqNHh3bjRxS2hRNjRTeTNvM0JuSityVW1YZWFHWk10dThERGNyK0Q5My9SRGdONW9odnFVcklJQ09hS2lkV01JaFZOdDhKUmJFZTVWMGZLT0hoU1V6ZFZRUE0wT09hTGk4SnRCVkozdmhOMlQydUIzN1ltZ2Zhdit2cWJmS0JwQndmb2ZkRU9WZ2VMcE5zeTRNUmVxb2lJV1VuRjBzMzc5aW9WT1NIWU5vaVJBaWFyd3RzaUkrbFg5cyt0VEVPeFdFT2lVb2NiMDE3RzRCSlRPY2hpdnUvT1JBWGhiWWxsOVB1blk4MFFzdktmd21NOG5PaFVZRkJDZHBtSmhGZnVmTndjRUZvY0FDTUJBY3d3Tnovb3pudHQvT0FaQkV0Q3hQZnVnWU9LbGJ1UHZjbGhGL1hPK1laOHZXUVdqQWZXMXl0ajlEeThnYUdtZmEvZElxTHJBaVcxLzZFY3NvS0gzUUJSelBwSVBWVTA4WDVEMEFLTnRTeGhIM3cyai9mMHdKbDdtaHJkWkJnRGtsRmxRdWRpWjhYNDBGWUFHK050bGJQMTlQeHo1SXFxWG01Ky9mNDBmd1I0RmhaT3RPUEpXYU5qMzE3WWxiQW9LMUpobXZOOWpvVVRUZnpaRXB4TUdCVVNucVlHbUdKU2tOcjN5ZkFjbXJISkRFQVQwSDRxaVkydUdCbC9Rak9rTzQ1QUVDR2tHQVpTWVp2VDJoeDd2YlJoZEM5aTdQNXJ4TVdlUmdzbFg1TUJaS0NFV2tPRnZWOUMrTFF4YjBuQytJT25CU1BQR0lBQkFzZ2x3RlVzNDhId0FBQkFMcWNNR0JZTWttd0IvbTR4Z0YxQzVKUEY4VGRQUWV6QUtPYWloY0pMVmRJNEdEZlljRVk0Q0NhNXhFandWVm5qS3pWK1Bua29MSkZ0MjB3bStOaGx5eVB3N1NEZnFRWFM2WVZCQWRKcUtCbFRUejJWekhCQUV2VkZ5Rmtzb21HU0YxU1VnMUt2QzE2cjNwaWRlNWtiWlBBY2tpNENqN3lWNmRoYlg4d0FBSUFCSlJFRlV3cFdMSFppd0tpZmxOVGIvb2hmaFBqWGwrTWt5WVpVYjIvODBBQUE0OG1ZUTR5OXlHWStKRW5Eb3RRQVVmYlFmTlN0Y2tPeWpuOU4zNUl1SWhWUkV2UnI2RGlZQ0ZXK3pERG1vUWJJQmhWTnNPUEsyL3ZtVXpMSmo4bFU1a0VaWVB6RHgwdFRQYnloZm00ekRyd2RNQVlIRklhRG1RaGZLRnppR09aUG85TUNnZ09oME5XUzBPWG5SbTkwallkYnRlUUNBSTI4SGphREFsaU9PMkxpTlZrNjVCWE0rbkh1Y1Y5SHZLYmZLaXFKcE52VFVSNkVxZ0w5Tk5wNGhoMkdzZ2NncGsxQSt6NEZBdDV6MmFpTXBtR0JEeC9ZSStob1RveDFkZS9SckY5ZlpJU1I5ODRsV2pQaVp5ZUZFNEdSeGlGQmlHa1FKRUVUOVBGOWJERWZlQ3BsR1N3UUxVTEhRZ1pwbExnamk0UFNEQnRFcVFKUzRnSkZPVHd3SzZKeWphUm82ZDBiUXZpMk1RS2NDVmRaZ3p4VlJPTm1HNnFVdTJISkdYcUhlK200SUhkc2pDUFVya0t3QzhpZFlNWDZGQzY0aTh6K3BvVHNYcGw3clJzdkdNRHAzaGhFZVVDSFpCQlJNdEdIOENpZWNCZnE1elJ1Q2FGb1hUSG5kelQvdkF3QlkzUUxtZlR3Zm9SNTlCWDZvVHpHZUUreFcwTjhVVFJubWJ0a1lSdXU3NFpScnFrcjY2WU9oUkVsRSsvWXdCZzZQZmxMZFUyRkJ4Y0xFTUg3dHhTN1k4MFJVTDNPaXJ6R0c5bTE2WTIzekNKajNpWHcwcnZXajlpSzMwZUFlaS9MNURoUk50Y0hxRnJIOWovckl4UGdWVGhSUHQ4RlROZnF2dlEwLzdBV2dCeEFMLzZVQXV4LzF3bFVzWWVvMUhvaVNnT2IxUWZUdTF6OGJRUVJLNXpoUXZkeUo1cmVEYU5rWVF0U3ZHdXM3cHQvb09hYWRHa1NuQW9NQ09xY29NUTE3bi9TaTc0QzVjUXYzNmF2VU8zZEhjTjRIYzVGVGFrMTd2cVpwMlB1a0R6MzFpUjZoTEd2bzNoTkZYMk1VYys3T2g3czAvVDhyVmRXdzV4OCs5QjJNbWM3dDJoWFJ6LzFRSGx6RjJmMlQ3R21Jb3ZIRlFNcnhJMi9xd1lTcldFTDV3cVRoYWczUWxKU25aeFVRRFBJMngwYTFtMkdRRWxXTm9LQmpaeGlSQVJWV3A0ajI5eVB3dFNjK0MyK3pERUVRa0ZkdFE5L0JHQUpkTW5MS2orMHJxdlhkRUtBSmlJVVRiL3JJK2hBc05oRURoMldNbTVYWXp0blhHTU91dncya3ZjNnNPL0pTanUxOXdvZEFoNEpBaHdKVjltTDZEZVpSbE5xTDNhZzgzNEVETC9xTlhSTEhNZzFDTkJZWUZOQTVaZi96UGlNZzBLQ2hhSW9OVnBlSTNnTlJ4QUlhNUtDR2ZVLzVNZitUK1dtSGVIdjNSNkhLZW0vUTZoSVI5U2VHbFpVSVVML0doL2tmTDBqNzJyMzdvOUFVL1Z5TFMwQXNhVEdnSE5MUXNNYUh1UjhwZ0QxWFJHNlZCVkcvaW5CLzR2cnVNZ21TUllERm1WMEQ0eG9ualdvZU85MUNSUFBqd3VBc0FEUk5nNzY4SWQyOWFJQ1cvaDQ3dG9jeGNEajlsRUQvb1JqNkR5V0NCRStGQlpPdk9yYXZxSzQ5MFpUcGwrUkFzSEJ5SXVpTGVGVkV2Tm12cTVoNmRRNjIvM2tBY2toRFQzME1CMTR3N3dJUlJPZ0J3ZnQ2UU9Bc0V1SElsMHhUR1VTbkt3WUZkTTd3SFkyaGExZWloei9qaGx5TXE5T0hjYU4rQlZ0KzJRY2xDb1I2RlBRZmpLRndTbXB5SUZVR2ltZllNT1dxSEZqc0l2eWRNZXg1MUdjMEtvRjJCYjQyT1dYbE9xRDMxQXVuV0RIdFdnOHNEaEdoUGdXN0h4MUFxRWMvMTllcXdOY1dROGxNQjBwbU9uQjBTd2lOTHlWR0ErcHV5b1VqWDEvQkh1cFRNTzE2QWFxc1lmOC8vVVlqWExIWUFVK0ZCUmFIaVB3YUcvSnJUbHlDb3ltcmN6QmxkUTc2ajBTeDV4OCsyRHdDcGw3dFFXNWxvb0h0cm8vZ3dBdCt4QUo2aSt3cWxsQzl6Slhwa2lkTlRwa0ZxcUloMUtNWUl5VE9JdEhZOW5nOFNZbGN4UmJNdWowWE8vNDZZRXlESEhvMThYdFNWWDN0QUFDNFN5WE11aU1QVGErbGp1b1FuWTRZRk5BNW8zTlhZdWc3cDl4aUJBUUFZTXVSNEttMEdqM1YvaVBSdEVHQnhTVmc2dFU1UnBLZm5CSXJhbGE0c0g5Tm9yZm9iWTZtRFFvc0RzRUlDQURBV1NCaC9Bb1g5ajJWZEc2TERFOTUrcW1MWk00Q0NjNENDUjA3dzZaZWVXNlYxWml2M3Z6TFhrUjkyZmVBUFJWV3pMNUxIeTdYVEtjbHV0eXFvdUh3RzBFb0VRMmhpSWJ0ZnhwQTVXSUhLaFk2Y1doZEFOMTc0MEdYQUZRdWNXRDhSVzdUSXI2cDEzaE1lLzNidG9ad05MN1dvWGFWQzBWVEVyOFQwYW9uT3pvVzh6NldEMytIaksyLzY4UGdhTWFNbTNJaDJRUTQ4aVQ0T3hNM1VUYlBqZ21YdU5IYkVFVjlQUGREOVhJbnFzN1B2UDNSVTJIRnJEdHlZYkdMYU44V01YMWVtcXFoZXBrTG5rb3JTbWJhamQ4MzBabUFRUUdkTS96dGlXRnJmNXVNdDc3WG5mRzVzVUQ2eGlpM3lwS1M5Uyt2eHZ6UEtKS2hJYzZ0dHFZMEVKNEtjd0FROGFhWitCL0cwUzNteFlQdFc4TlFvaHJLNWppZ1JrZVhiR2V3ZHdzQXFweVVWQ2pwbGtWSndPdzc4OUQyZmhoTnJ3ZWdSSURXVFdHMGJrcmNoNk5ReExSclBNaXRTZzF1SEhtWjkrbzdDeVM0aXMyUCt6dVBMU2pRTkEwSDEvcE5BZE9leDd6UUZHRHVSL09oSmMxZ1dGMGlMSFlSUWxMd0lrb0NMUGJNamJrU1V6RndXRWJ6T3lIOWMwc2FlR2hlSDhLUnQwT29XZVppbW1RNjR6QW9vSE5HTEpoOUE2TXA2Yi9NcmM3VWhtSm9rS0JsZUJtcksvV2FvdFY4TE5PNTZmUWRpc0ovMUR3L1B6Z3ZMd2MxbEp6bk1HMmxrOE9hMFpPWEhFaFpBZTlJcWlHZ0tvbWdRSlFFOURSRTBOOWtqakFLSnRuUXZUZGlhbmdGQzVBLzNvYXVQUkZqQ3lDZzc1Z29tK2RJMlZXUm5EYTRiV3NJdlFmTUNaQ0taeHpiOU1lUnQ0TVlPQ0pERUJPZmFkU25RcFdCM2Y4WVFNMkZTZmtSUmg2WU1lbXVqK0RneXdGRUJoS2ZyV1FGbFBpdER3WmloOThJb25OWEJKTXVkNmU1Q3RIcGlVRUJuVE9TZTIydUVnbmpMOHc4MTIzUFRkOUxUTzVCRHhyYXUwOFhPQUQ2em9lUnpyV05VTERIdUE5RlE5TTZmWjVhdE9ockhRRG9hWVkxQVlmV0JUQmhsUnNUVmlVYUpIOW56QWdLN0RrU3Bxek9YTmhKRGlmdVZiSUxHRGdTTTJvSW1BMEphbVI5dEdJb1o1R0lrcG1PWWRNdTl4K1VBWmlEblB3Sm8yeXhvYWRjN3E2UFFvQ0FrdlBzeG10T3ZNeU5BeThFNEc5VDBQWis0aDZIR3hFWVNvbHAyUHQ0SXYyenpTTmd5bW9QMnJlRjBGT3ZSd05GMDZ6d3RTcUkrbFdFZWhUc2VzVEwzUWQweG1CUVFPY01aNkdFUUlmZUNFZjlLZ29uMjBZOXZPczdLa05UTmRNZSt1NTk1b2JPWFpwK2lOemZKa05WTk5PdWhxSG51a3F5UzRYYnVUTUNmN3YrWGdxbjJ0QzlSMi9zcXk1dzR1am1NQ1M3QU1rT0hINHowVE9QQnBTa3Y2dW14d0I5Ym4wd0ZXODBxUmM4VW1YQjdKeTZSakhpVnlGQWdOVWxvR3h1SWlqSUgyOUQ5VklWam53SmdTNFpmZEFiY1VkQjl1OVBzZ29vbkd4RDk5NG9TdWZZTWVGU055U3JnQ052Sno3THZCb2JwcXkybzJHTkg3MzdveEF0Z0xOSVNoblZJVG9kTVNpZ2M4YmdsemtBeUVFTmpTLzVNZkV5TnlScm9sRUk5U3J3ZDhnWms4dUUrMVFjZkRXQUNhdGNFQ1VSL1llamFFdWExNWZzUUg1dCtpSHZjSjhhNzhGbk9sZkllTzVRVnJmZXlMcExKYmpIV2RBTi9YM2xsRmt4L1FZclhFVVdkTzZLNE1oYnFVbVFBSDBMNU5ESENpZGJqYUFnbkJ3VXVBV012OUJ0R25KUHR2bm5mVVphMzlsMzV4bEJVZXZHa0pGS3VHQ2lGZlk4RVV1L21xZ1NlSFJMMkpoT0tKNWh3OVJyVXRNSWgzcEh0OFlDQVBLcXJmQWRsVkc3eWcxeFNCS24yb3Yxa1pQM2Y5ZG5ITXMyTjRSeGpaVXVsTTF6SURLZ1l0TlBlaUVJZ21rOWhtVFRBNm02V3p4bzJSaUNJMDlDMzhIVXFSNmkweEdEQWpwbmpLdXpvL21ka0pFSnNIMWJCTjBOVWVTVVdpQlpCWVQ2OWRLNVpYTWN3MmFjTy9wdUdPMWJJN0E0Z0tqUFBDVlFmWUVMa2pWenIzajRjNTNEbnBzc3Y5WUdRUUxLRnppTTdYK0RCbGZ3aTlLUStYTE5QTTJRTWtxUzlHUHlva3hub1FXaVJjaHFWRVcwNk1QeHFxS2hiVnZZZUsyS1JYcmRoc0gzcDZrYU9uWWtBcUxDS1RaVGNEYklWUXdzK255QmNlMXNXT003UkVwbU9VeTdEQWFGZWhVRTRxTXNrbDBZZHZGak9zNENDNXdGZ0w4OUJrM1c4MTBNRXEwQzhpZm9nWjBnQ0tpK1FBK2trbXN3RUozT0dCVFFPVU8wQ0tpN3hZTmRmL01haThUa29HWkttRE5TaHIrY01nbWhQaFZLUkVOMFNIdFRPTldLeXZNekp3dnlWRm9RNmxVZ2gxTFBMWnBtRy9iY29TU3JnT0laTnBTYzUwRHJ4dlFsZ0t1WHVVdzVBdnlkTVd6OWpaNjV6MVZrd1lKNzBpZFowalFOQTBjU04rZ3FHbUY0UFUxRjRLNDlFU001VStGVW01SENlVkRIemdoQzNmcnZRTFFDUldtMmZ3SjZlbVhIa0xJTFdoWVZpRXZpSlk4RlFZQXcyT2JIeXpvM2IwZ2E2cTg5OXE5QTF6Z0xxcFk2SVlwNjJXZUxRMERCSk91b2d3eWkwd21EQWpxbnVJb3NtUCtKZkJ6ZEVrWjNmUVRoWGdWS1RCLzJkeFZha0QvQml2TDVtUnRuWjZFRlU2OXg0dEJyQVhpYlpXaUtCbWVSaExLNURwVFBkd3licjkrUkoySGFkUjRjZWpXQS9xWW9ORlV2RFZ3Nng0N3llY09mbTg2a3l6Tlg5bE9pYWtyam1id05UOU8wdERrQVJJc0FYMnVpN0s4ZzZWTVNtWVM5U3Z3NjhmdUkvNmRvaWczVGIvQ2dkMy9Vbkc0WlFMaGZ3Y0dYRTdrWlNtYzdodDNMSHcyb1VHVzlBSkVjMWt6MUY5S05IZ1M3RmRONmllcWxlbURVdVRNS1RZMllGanNXVHh0ZERRSlZCdlk4bmo0bE1nRDBONlVmRVJoYy8wRjB1bU5RUU9jY2kwTkV6WElYYXBabmwybHZ5UmVMVW83TnVpMDFKMzQybkFVUzZtN09ydUpneFVLbnFaRFFVTlpoR3RKM0h1cE4yNE1mRk9wUnNlR2gzcFRqTTI3eW9HTlhZbGcvZjd6Vk5HM2c3NHhoMzVNK1NEWVJncWpwMlJpVHRpUU9GcE95T0VTTXE3T2JFa1FCUUN5c1l1Y2pBMURpN2JKbzFSZEhEcWQxVXdndEc5S1BodGh6VTN2bG9SNDE0MXFLWk1PTlVHU2t3ZGhsUUhRMllxb3RJaklwcUxVWlBmN2lPbk9qNlNxMElOeXZ3dDhtdzllcW1MWXU1bFpaaklXS21WZ2RvbW1iWWMyRnJoR0gyejBWNmZzdXppSVI3aXgzYXlTclh1N1V5eG92Y2pMYklORVFIQ2tnT2d2VkxIZmlXTFlCdW9vdEtKNHV3WkV2NGVDci9wU2V2bWdSa0ZNbXdkZXFRSWd2WkxRNlJlVFZXRkc3TXJza1BaTXZ6MEc0WHg5T3Ixb3kvQ2dCb0tla2hnQUlncDVkVWJJSmNKZGFNT2t5TndRaDhSNHZ1TGN3cS9VR29rV0FwOXlDM09yc2N5QmM4SlhDa1o4MGpNYVhBc2RVWVpMb1ZEdnRNMnA4NFluTEhoQ0FiNDMxZlJBZGkwMC82VUUwdnVCdVhKMGQwMi9JbkREb2RLUEthWFlvQUZBVlZWL0FOOG8xRU1saUlSV0NBUGJVNlp5bkFkLzY2VTFydnozVzl6R0lJd1ZFbEZhbUxZaWlkUHdOZWFhc2owUTB0dmd2azRpSWlBQndwSURvcEVxM2M0R0k2SFRGa1FJaUlpSUN3S0NBaUlpSTRqaDlRR2UxQXkvNm9ha2E3SGtpYXBicFcrYUdWamxzZk5rUFZkWmdjNHNvWCtDQXpUMzZ2ZTlSdjRyMmJZbWtQNVdMSFpCc3h4ZHpkKytMUUxJTEtKZ3d5Z1E3cDFBc3FLSjdYd1JsOHh5bTdZR05hLzNvUGFCbjk1dDBlUTRLSnlYZWd5cHJhTmtVUk1WQzU2aktGbWVyZTE5RXIwWnBFWWJOV0JqMUt6ajhSaEExSzF3Wjh5dDA3QWhERG1rb20yOVBXNXZoUkZKbERSQmdxcUpKZEtveEtLQ3pTdStCS0pwZUQyREdqYmx3Rmtwb2V6OE1hUHBlOTVwbFFOK2hLQnBmQ21EaUIxd29uR1JITktqZzZPWVFvQWtRTEVEVitTUHZtMDhuNHRVYm1FR2xjK3lRanJFdDkzZkdjSEJ0QUFPSFpRZ1NjTjRIODVCWGsvMmUrbE5GaWFyWTlhZ1gvcU15ZWhxaW1IcU5CemEzM25ER0FockNmV3I4ZVlua0FkR2dncjJQKytCdGx0SGJFTVBNMjNOTk94RjIvTFVmc1ZBV3lRWUE1TlZZTVdHbEM3RjRBaVdyVTRCa0ZkR3d4Zzhsb3NIcXpod1U5RFJFMExER0R6bWtvZjl3REhNK2xHOWtZeHdVSGxEUXVEWUFKYUtoWldNUTR5OXlvMnh1YWdwc2Iyc00zcFlZb0FHYUd2K2phRkFWUUZVMGFJcmU0S3V5QmtYV29NWTBxREZBaldsUVlocVVDQ0JIOU9OVlM1MllrR1crQjZLVGdVRUJuVFdpZmdWN24vUkNqUUg3bnZaaHpvZk5xWWhqSVJVTmEzeUllalUwUE9mSG9zOVk5V0pJOFRTOStUWFdZWHYzZlFlalJ1ODN0OHFDY1hYWkZ6QTYvR1lRY2xodkpLdk9kNlpOenp2STF5ckhDeElKMEJSZ3orTmVMUGhVUVVxak5aS0lUOEdXWC9hTi9NUXNUTHJNamJLNTVvQXBHbEFoaC9UMzFOY1l3OWJmOW1QcXRUa1pSemI4blRIc2ZjeUhjTDkrVHNTckl0eXZtSUtDWUxlU1V2VXhFM3V1aUo3OVVkUS9yZGRSbUhsckxncXpURnNzaHpXanZrTzRUMCs5UFB2dVBPTmVORTFEd3hvZmxJaituS2hmeTVqVkplcFRjZWlWa2RNcVo2TnJkNFJCQVkwcHJpbWdzNFl0UnpLeTZnVTZaVk9sUHdEbzNCbEIxS3QveVU5Wm5RUEpKcUszSWZFY1o3RUVmMmZNOUNmWWs2Z2k1RHNxNCtqbU1JNXVEcU8vYVhUNTc5dTNob3h6WThIVVFrVEp5dWM1TWZuS0hPTm5PYVEzVUtPbGFZajNTRS9BbnpUMWZKd0ZGc3o5YUw2UnRqanFWOUc0MWc5RlRtM1VWVm5Ebm44a0FnSlBwWVI1SDgrSHA5dzhBcEpYWTBYZWVBdUVlSGRGdEFKNTR5M0lHMitCWk5kYlpVSFNqeDFMaXVOQnBiTWRxRnFhQ09wYzR5UWt6WDZnWlVNSUEwMkozMzNOY2lmSzVxUVBBbk5yTEtieXlWa1RBTWtHV04wQ0hBVWlYQ1VTYkRtaWtlMlJhQ3h3cElET0d1RitCYzU4Q2ZZOEVaV0xuTkJVUUs4S0pFQU9xM28xdzNrT2hIb1YyUE1rS0ZFVlBmc1RxV2VQdmh2RzBYZkRwbXM2aTBRcy9QVHhwYmc5RnVYem5JZ01xR2hlcnhjQzZtdU1vWE4zR0NVenN4K2RPRmxVUlVNMGtBaHNwbHlWZzRNdisrRnRrVEgxYWc5aVFSVktMUEc0SE5ZUURhcVlmRVVPOWo3cFJmNEVLeVplNm9hcWFnaDdGUWhJRkRhYWNhTmVMT3Jkbi9VaTRsWGhMSlF3KzY1OEFNQzJQL1REZDFTRzFTa1l4enAzbTM5Znc5bndveDU5M2o2TjN2MVJiTnFmS0JDbHhEUlRHZTJXVFNHMGJFb1VaU3FlYnNlMGEvWHNsRGFYaENtcmM2QXArdFNCeFNWQXNnb1FKWDFLeXQ4bW8yVkRDQVdUYktpOTJBWFJxcGUrSGx5ajRHMk5vYTh4aXVwbExxNG5vREhIb0lET0dsMTdJMmhhcHcvakhud2xFRCtxZjhtRysxVHMvcnZYZUc3TE95RVVUTFpDUFkwTDNvMWY0Y0pBY3d6ZUkzcVA5ZENyQVJSTnRVT3lIbHZETWVmRGVYQ055NzUzL2Y3LzlTUGlUUjNWQ0hUSTJQYUg5T1dEdC84eDlmaUI1LzJtbjNzYll1aHQ2RGQrRmlSZytYM0ZXZC9Yc1ZLaSt2eCtPa1AvUHhDR3pCVU1mWHpvZFFvbjI5RHduQjl5Uk1Qc3UvS00zMUVzcEdMdjQvbzBSTmZ1Q0NvVzJKRmJsWmppaVBqME5SWlJ2NHJ1K2lqcWJzNkZzK0RZUjBDSWpoZURBanByaVBFQ1BRQUFEVkRscEFjRmN4NS9RUUxhdHlaNm1jVXpiSEFVNkQyM3JsMVJSTHdxUkF0UU5tL3NldWFDS0dESzZoeTg5eXU5QVkzNk5MUnVDbVZkOG5rbzBZSlJyZlkvcGlIeDR4RHFVNHloY3lXbXY3WVMxZEIzU0YvSElVZjBBRVZUWVJ3ei9ZNUg0QzYxbUVZS2dwMkpsdDFaTEtiV2N0Q0FZRmZTYzRwRUNQR2V2RDNQL055RzUvejYraFFBKzU3Mm91Nm1YQWlpQUt0VFJPM0ZMalMrRkFBMG9HR05IL00rVVFESklrQ0pxdGo5RHkraWZ2MTlTVllCTmpkSENtaHNNU2lnczBibFloY3FGN3ZnYjQraFlZMGZnWTdFRjNwT21SWFZ5NXpJcmJUQWxpUEIxeVpqMis4VHZkWHloUTdrMStnOXVKNTZmWEdlSTE5QzFaTDBEYkNtSmhvcElMVnhVbVhOOVBpeE5xOURlK290RzBNb24rK0ExVFYyeTRGc0hoSGpMMDc5WERRVmFIc3ZsSGFob0dRWFVEemRCa2VhWHJBUWZ5dnQyMEpvZWNjOEhSRHVVN0hyRWEvcFdDeW9HY2ZHWDVSOWdEVHZvL25HMytXSWlnMFBKYVlMWnQyUkI4ZVF4Wjl5V01XR0h5WTk1L1k4T1BMVDkrS25YSldEcmIvcmh4elMwTnNRUStQTEFVeStYRjhYVWo3ZmdmYXRZUVE2RmFneElOU2p3RlVzWXM4VFhnVGE5ZjlISGZraTZtN0pQZTV0ckVUSGkwRUJuVFVDWFRKYU5vYlF0U3NDVGRVWGNFVURLZ1FJQ1BVcTJQdUVGNkpGUk1WQ0Ivd2Q1dkhnY0s4QzFPZzVEQVliWW50ZTVpL29qdTBSZEd6UFhBcDN5eS82TXo0MkdoM2J6STJrdmowdWhBbXJ4bTZGdXQwam9XWlpvakZXb2lvNmRrYlFzaUY5UUFEbzk5MnhQUUpQcFFVbHMrd1lWMmNmMDhEbVJIUGtTYWk3T1JjN0h4bUFwdWpyVzVTb0Nza21RZzVyOEZUcDVaOHJsemlSVTJxQkVsTmhkVWtBWkZoekJNejZZSzZ4blpOb0xERW9vTE9DcW1qWStjZ0FZdkV5eGE1eEVtYmVsb3ZOUCs4RE5IM28zT3FTRU81VDBiSWhsSEsrNzZpTXNybEFxRmVGR2grNmRoYU43ZHh1dUY5Qjk3NW95dkdqbTBNb1graEk2ZG1lU3NGdUdRUE4rZ0s1dm9PeThaa0JnS3RFZ21RVjRHdlZoMC95eGx2Z2IxZWdSRFQ0V21YNFdtVWNmQ1dBd3NrMmxNNjJvMkNTRmFJa29uUzJBM2sxTnJSc0RCb3IvNnVYT1pGYnJjOEpIWHc1Z0ZDUEFxdEx3TlQ0SWo5SG5tajhudHhsRWxSRmhhcWMybW1QUVhrMVZtUFhTUEpPaFhDL2d2YjM5UUR5MEtzQmxKN25nR1FWTWYwNkQzS3JMTWdmYjRXemdGL0ZkSHJnLzRsMFZoQWxBUlVMbkdoNkk0RHllUTZVelhPZ2EzY0VnN3NQN0xrU1puOG9EeTBiZ21qWkVFTCtSQ3Q2NjJNUVJBMmFLbUNnV1I4NTZEK2NhSVE5RmVaL0hoYW5BR2RSK3Q2Y0V0T003WTRBNENnUWpXSHhsSHUxWk5jalBQSjJNTDZEUXQrNnBzUnZUWldCcHRjQ21INWRibGJYT1JtYTNnaWlaMGpBSW9nYUtwYzRVWE9oQy92WEJJeWdvSHlCRXdVVHJXamZHa2JycGhDaWZuM0JYMDk5RkQzMVVaVE9zV1BxMVI2NGlpd1FSQm5lRnYwOHdhTDNyQWR6Qnh4NU14aC9IWmd5SkliNkZIUnNpNkI3WHdUaFBnVmFmQ3JuVkpSbmxzTXFkai9tVFRuZXNTTXh3cU1tSlcrU3d4cTIvOFU4aXRTMXh6emlaSFdKcUx0cDdINjNkRzVqVUVCbmpaTFpkbjFQZTdVTmpXdjlPTG81REVEQWhGVnVsQyt3UTdJSUdIK2hHNVdMbkJDdEFocWU4OEU5em9LbTE0TUlkYXNJOVNub2FVaDhRZWRXbXZmUVZ5eHdvbUpCK295SHZxTXgwNHI4MlhmblpVeWRtdzFmV3l6ZXNPZ0x6NnFYdWVBN0txT25YbStJTzNkRlVMa29Cay9GMkdRNm5MRFNyZCtMcGdjRDQyWTVVTDNVQ1ZlUi9wVlN1Y1NCNGhsNnc1MWJaWVhGTHFMcWZCY3FGam5SdVN1Q2xnMUJoSHIwaUtkOHZ0NnIxalFOZTUvd0dZMTY2WG4ydEEyN0hORnc0RVUvYkI0Uk5jdGNFRVFCUFEycEl5b0ZrL1hQSnRTbllNL2pxUTEzc2wxL0cwaTcwTkQwbkw4UEdBc05BV0JjblIzbDh4ekc3cEJzYUFwR2ZMNHRoNHNOYWV3d0tLQ3p4cEUzZytocjFCc0hQVUdRL3VYYXNpbUkxbmZOR2VkbTNKU0w2ZGZud3Q4UlE5UHJpZlAxRmVRQ1hDV1NhVkZaMUs5Z29Gbi9NcmM2QmVUWGppNkhzU0pyNk4ydjM1c2c2UHZjTTFFVkRmdi82VGN5TFZvY0Fzb1hPRkEwVmRNYlAwM2ZNbGYvckIvelBwNS96RnNVajRlelVFTDFVaWNzVGdFbHMrd3A5U0lPdlJyQVFMenhPKy9PWE5oeTlNOUxsQVNVelhHZzlEdzd1dXVqR0RpU0NHd0VRY0NFUzl6WSs0UVBnZ1RVWG14ZU4rR3Bza0JWTkFRNkZMUzlGNGFyUkYvYjRDcVNvRUhUOHdLSUF1eTVBb3FtMkZHelFsLzNvTVJVMDA2RGRFTGR3eWVVQW1BRU1ZT2kxU09mUTNTbVlWQkFaNDFZU05YVDBRSkl6a21iYnZIYjROYTBuRklyN0hraUlnTXFPbmRGalBPS3A1a2JmWCtIZ24xUDZsa0ZjOG90bVBleDBRVUZja2cxem9jQVhQaTF6RUZCMCtzQjA4Nkppc1VPV093aUxIYWdiSTRkN2R2MDBZeFFqNEtETHdjd1pYVk9wa3VkRkIwN3d1aUxiNy9EQU9CdlQwM3hHMGhxaEZzMmhkQSt6S0xNZmMvNFVEN2ZnYnhxS3dvbTJERHJkZytVbUw1dE5Ia0h4L2dWTHZRMlJGSC9iQ0x2Z1J4UllYRUtXUHFWb3BUckRrN2ZpS0tRMktvNmFNaVcxWlRINDVMekU0aFdBY25EQjRLa0QvVmY4SlUweWEwMG9INk5ENzMxNlJOaENLS0dxZGQ2VURnNTlmK2psQkVMb2xPSVFRR2ROU29YTzVGZmE4UEJsL1ZldHJOSVFzMHlmYmhmaVdsb2ZNa1BUZFViaU9SRmhHWHpIRGo4ZXFKaEUwUnR6UElUZE8ySm9IVmpZajdhVWFBUHV3OGF2OUtGN29ZbzVLRGVPTFZ2RFNPM3lvTFMyYWZ1Zm4xSFpYVHR5dHpJRDlWM1lPUU1VWVVUclVCOFFlR2hWNFBHdW9MaEJEc1YwN2JDb1diZW5vdkNTVGE0aWkxWTlsVnpjcVRlL1ZIcy9vYytwU0JhZ2FYL1ZtU3E4Z2lrYmtsYzhLbjh0RnNTaCtaK1VHUU5EYzhtQWdLTFE0QWNMOW9rV2dBSWdCb1QwUENjSDVPdnpNbVlQcGxvTEhBUERKMDE4c2ZiOUdRejhXSDMzRW9MQ2liWlVIS2VBNzVXR1pxcUg2OVpaaTZWV3p6ZDNGc3JubUUvcnZVQXg2cnZVQlQxenlWcUhHalFNUFZxajJsNndPYVNNT2t5ODdENi9uLzZqYWtKeXM3Z3dsSUFjQlZKS1FIQnNRb1BLTmp4NXdGMDc5Vi9IMWEzZ0NsWEpVWnlKTHVBNmRkN0FFRmZiTGwvalIvMXovbU1aRTFFWTQwakJYVFdpSVZWRERRbkdzZU9IUkYwN283QU5VNHlrc1RrMVZoUWVYNmlaeFlMcXRqM2xMbllVRTk5RkwyTkVSUk95anpFZjZMMU4wV3g1ekd2c2NnT0FDb1dPdE9XVEM2WjZVRDMzcWl4NkZCVGdiMVBlbEYzYTI3R0NvV0FQbHllUEJ3L0VqM1ZiMnBqTmZGU04ycFhwazhhMUxremdzYTEra2lOMVMxQUVQVk1qSUlFVEw3U25YRXRoWmowVFZRNE9YMlNJd0NJRENqR1dnWEpBUlJOeWZ3N3lyUmdUMVUwMDRyLzBhUit6a1RUTkxSdmkrRFFxMzRvOFV0YkhBSm0zcGFiOGhFV1RiVmo4aFU1T1BDaS9qbDE3b2hnNEhBTUV6L2d6bGpxbWVoVVlWQkFadzJyUThUQ2V3clJkeWlLMWswaDlEWEdvQ2t3QWdKQW56YUkralU0OHZSS2ludWY4cVlzTWxObFlNOWpQa3k2VEVYNS9QUzdEVTZremwxaE5Eem5NMFl5QUQxNG1YaEo1Z1JGVTY3S1FhQ2ozNmc2cU1yQTdrZTltSFNaTytNOWIvOVQrbm9Gb3lWYUJGUEthRURQNFgva3pXQjh2VU44UkdhNUN6bmxGdXo0eTBDOFZ4eUFyMVhCK0JXdVljdEFWeS9MbktXd2EyOEVBMGYwSU02ZUt4bEZpVWFqZTI4RWtZSEU3N3hvNnZFMXhIMEhvemo4UmhDK280bUl6dXJXRXhMbGxGamhPNW82ZlZJKzN3bUxRMEQ5TS9ydlBUS2cxMGpJclE2aDZnSW5DaWZiVHRqb0JkRm9NQ2lnczRLbWFlZzdHRVd3VzRIL3FKSnhUcnA5cTU2SnNIU09IUjNidzZhR3VIQ2FGWDBIOUVCQ1U0QURMd1RnYlpVeDdScHp3K052bC9IT1F6M20xMWZOM2NIM2ZqMXlSa05WVVhGb1hUQmVtVEZ4SDg0aUNUTnV6azFwZUpOWm5TSm0zT1RCOWo4TkdBdm1CdTlaaUsvd1A5bmtzSXErUXpIMDdJdWlweUZpV3JoWE10dU9pb1Y2Y0RMNVNqY09QQitBcHVwcklEcDNobEU4dzRiaTZYYmsxMXFOMUw1ZGUwWXVTVDBZQkFGQTFLZGkvL01qbDVTZWVLbmJlSTJJVDBIajJvRHhtR1FYVUREcDJMZDFkdTRNbXhZK0FrQk9oUVV6YnZUQWtUZjhDTVM0T2dmc2VSTDJQZVV6Z2hSdnM0dzlMVjZjZDFlZWtYYWI2RlJpVUVCbkJVRVEwTEloaklIRDVrYkZsaU9pNmdJSFFyMHEycmVGb1NsNllaejJyWWtlTGFDdjhKLzBnUngwNzQxZzcxTmVRQk9nUVVQcGVXbDZrWnFldG5jNEl6ME82TVAreWJzTUFNQ1dLMkRXN2JsWkpkN0pLYk5peWxVNTJQZU16NmpxbDF0dHdiaTY5STNKNENLM2JBMHRIenlvYld0WXp6UFFwNlJGWngxMEFBQU9xRWxFUVZROExscjBlZ1NWU3hLakZXVnpuTERuU3RqM3BBOXlXSU1xQTUwN28ramNHWVVHRGM1OENWT3Z6WUczUlk3L1hySWpoN1Nzbmw5N3NSdVNEWWdHRmV4NXpBczVsUGpkVkYvZ05Fb1lINHR4cyt6bzJodlYxM1FJR2lvV09qRmhsWHZZZ0M1WmJxVVY4eitSajRNdkI5QytJd3dCQXNhdmNETWdvREhEb0lET0dsVkxuRVpRNENxUlVIcWVIZVh6SFVZdnNYS0pBMGMzaDFHNzBvVURML2pSdVRNS1FkUlFzOEp0NVBJdm5tSEhEREVYRGMvNlVGem5NUElSQ0lLK0JlMTREQzIzSzFsRjFOM2l3YzZIQitCdlUrQXFrVERyOXR4UkxYSXNtZVdBSE5iUStGSUFybUlKTTIvTnpkakl6Zmx3SG5MS3N1OFZiL3BaanlsTDQ2RGlhVFljZVROb0NnaEVxNENTV1RaVUwzT2w3U0VYVExCaC9xZnljZVN0SURwMlJJelBRb0MrU3lTdjJtWXN6anRaMnQ0THc5OW1ua3BLRGw2T2hTQUltSEtWRy91ZVZGRzcwbzNjcXRHUE9sZ2NJcVplNDBIcFhBYzZkb1JSZGNISm43SWl5b1JCQVowMThpZnFQZWVDaVZiWTA5UUZjQlpZTU9reWZTWDQ1TlVlQ0tJZmxZdWNjSmVhL3hrVVQ3UEQ5VkVKbHFUZWVzRkVHNWJmWjk3V05ob1JuNEozZjlxWGN0eGlGekh6MWx3Y1doZkF4TXR5WUhXTXZ0ZGFzZEFKVmRGUU5OVUdTOUw1a2sxQTFkTEVOSUoxbEFWM0toYzVFUXZwdzlxZThzUm5aSFdKbUh5bEcvWFArcEJmYTBQUlZCc0twOXBHdkhlN1I4S1UxUjVVWGVCRTU4NElldlpIRVJsUWpkWDVFMWE1UjFYMU1GdURXd2JIWCtoR1hvMFZEYy81QVEyWWVac242eDc5Y0d4dUNiUHZ6aC81aVNQSXE3WWlyM3BzTWxRU0RUcnRWN0o4NFluTEhoQ0FiNDMxZlJDUm1hWnF4NTFvUjRtcHh6VjhmeXpraUFvNXJJMDQ1MDkwS21qQXQzNTYwOXB2ai9WOURPSklBUkVka3hPUmVlOVVCd1FBak95UVJKU0t5WXVJaUlnSUFJTUNJaUlpaW1OUVFFUkVSQUFZRkJDZHRUU04rZlNKYUhTNDBKRG9ES1NwR25iL3d3dlJBdVJXMmxBOHd3Wkh2b1JRbjR6R3RRRUV1eFE0OGlYTXZpdnZtSzRmNmxQUXNrR3ZIRmt3d1liaUdmYVUzUWF4c0lyR0Z3S3d1Z1hZYzgzVkhJY0tleFdvVVFDQ0JsY1J2M2FJVGxmODEwbDBCbXJmRmtaZm81Nm9xYTh4aHVLWmVwSWxSNTZFY0orS3lJRCtwNjhwaW9MYWtiUGpxWXFHdHZmQzZLbVBZT1lkZVlqNEZDTmJvR1FUVUR6RGpzTnZCdUZ2a3pIeE1qZGNSUllNSEk0WmhZVnlheXpEQmdVSC91bEgzOEVZSkx1QXBWOHBBZ0Mwdmh0RVUxTEo2bXk0aWlUTSszakJxTTRob3V3eEtDQTZ3d1M3WlJ4OEpXQTZ0dXVSUkxHamFDQlJIMkR2RTE3WU1pUXR5cXV4WXNwcXZhNUQvOEVZRHI2c1g3TnBYUUJGUThwSmUxdGphTmtZZ3FZQUIxOEpZTlp0ZWVoclRHUWdMSmc0K3JTOHFnS293NWM2U01FU3cwUW5GNE1Db2pOSU5LQmk5Mk5lVTJPcXlrQ29KMzFKWkNVTWhNTHBIM01VSkk0WFRyR2hjSm9WdmZVeGRPNk9wSlJzYm40bkNFM1J5eFZQdmlJSG1xcWhkMy9pSmh6NUl2eWQ1aGJlNmhTelR0bGN2c0NCM01yTVgwY0hYZ3BrVlUrQ2lJNFBnd0tpTTBURXAyRDNvMTZFZXhPTmVlM0ZMcFF2TkZkRVBQSjJFSzBid3dDQVNaZTdVWkt1cUJNQUlXa0F3ZGNXUTBHdERjRXVCVFVYdWhEdVQ5UUlDUGNyS0ovcmhCelNrRk9tZjJWNFcyUkUvWW43cUgvYVhDa1FBTXJtMldITEVSSHhxZ2gwNlNVVTFaaUtoalUrMkQwaVJGdGlmVUp1dFFVbE16Tlhkano0YWdCSzlyV1NpT2dZTVNnZ09rUFVQK05QcWFyWXNUT01nU1BtSG5xb04vR2N0dmZDZWdXL0lTUzdnQmszNWhvL0gzNHppTDREK25VYW5qRTM4RDMxTWZUVTY0OTVtMlU0aXlUNDI5T1hwaDZxdXo2S1lHZmlmalJWUU1mMkNGekZFa3BtSjRJVmY3c01peTF6UVNSVjVpZ0IwYW5Bb0lEb0RGRTQyWnBTR2pyVW8yYWNPZ0NBWUxlQ1lMZVNjdHppSEZyeVdJQVluekhRRkEyYW1uaGNrTXlqQ3BvTWRPMU9kTnNyejNkQUVQV0tnYzNyUXdEMENvU0ZrMjN3dG1ZWFBMUnVEQnVqRzBRMGRoZ1VFSjBoU3M2ejQ5QzZJT3dlZlVnZU9QYnBBMkZJMllLNm0vUlJnNjQ5WVJ4NEtRQTVtT2labHk5d3dGTm1RZEVNT3lTTGdKYU5RV05OZ3lCcW1MRFNEVUVVRVBVclJsQ1FYMnRGMFZRNzdMa2k1S2lHcGxlRDhCMlZJVnFCbWJmblFySUs2RzhhNVNwRElqcnBHQlFRblNGc2Jna3pidklnMUt1Z2FaMitsZTlFVFIvME5rYlFzaUdFZ2NONno5N3FGaEFMNklGQngvWXdqcjRMMkY0TG9IcVpDeTBiUThaNW1pb2dQS0RDV1NBaFBKQVlzUmlzUUpoVHBnOC9XQno2T1lJb0lMOUczNm1RSEJSTXV6N0hXRk1naDFWcytHRXZBS0Jnc2hXemJqdTJYQXRFTkhvTUNvak9JTVhUN0dqZWtOamJmeUttRHdKZE1uYi8zWmQ0alJrMmxNMXpZTmNqWGdDQVBVOUNaRUJGMUtlaDhjVkF5clg4YlRLY0JlWjFCczZpNFpPbHloRVZXdEp0cTdKK0RBQ1VhR0tVUWxNMTQvZ2dRUlFnV1UvN3F1OUVaeVFHQlVSbnNCTXhmZUFlWjBIZWVBdDhSMlhVWHV5Q3MwaENUMzFTRG9JSlZsUXVjYUpwWFJDOWpWRzRpaVY0bTJVSUVxQXB3TUNSR01iVjJlRTlrZ2dLY3NyTlh5MnFvamYwYWt6RCs3L3BRelNvb2pScG9lSCtOWDdzWDVQNi92b1B5dGp3VUsvcG1DMVh3SkxQRjQzd3lSRFJzV0JRUUhRR2E5NFF3dEV0SWRPeDVKNTIweHNCTksvUG5EVncwZWNLSVVyL3Y3MjcrNDNqcXNNNC9welptZDN4dnRoZXJ4dmJTWnhRMjQzVFZDRXBTYWxhSVZGVUphVUNWQ1NxM0NCeHl4VXYvd0hsbGt0dUVRS0J1S0lnQkJJaFFRS0VHcXBRaGRJWDZpU09teVpPNGlSK2lYZTkyZmVadzhXc2Q3UGV4Q1Vod1YzeC9keFkzdDFabjFscGZaNlpjODd2R08zK2ZFcUpma2YrUUV4bmZuUkxwWnVCckt3T2ZHTlFtVEZYam1zMC9VcEdqVXFvb0dZMS83ZXlxb1ZBSzdOMXJjeldGTHdZYW1VdW1ud1k3emRLWkdJSzZxRSsrT1dhMWhicUNwcHpDRzBvM2I0WnlNODY5MTI0Q01DalJ5Z0FlbGhRdFp1dTN3OHFVcURObHZOWlNVYXp2MTlUVUlsZVZ5dEdQNDJSenY2NjBIWEVzOS9KYWVxTGFWMTlxNnlWMmJxcWhWQVhqcmZyQ09UMlJIY0FITmNvZjZuZU1Vd2dSYXNaVWlPdTZ1WDJFMU12cCtSbm8za0lRYzFxNXZWb09DT3ozZFh1RnpyTEp6djgxd0llR2I1ZVFBL2JPSHhRTFlRcUwwZHpDSkxETWNVem00L3RPN0hvK2RxYTdhNFlhRTBySU56TjBKU251Wk5XUmtZMzMyc25rOGVlakVLQk1VWnVuMUdqSE1yRUhJVjFxMWhjZXZhN09jVThvMy8rWkxWMVRHNVBYUEYwRkFvYWQxUmdkSk5HMmNmdnY0UXlnQWRES0FCNlJMVVFxTHdTS0QzaTZxbGowY29CRTRzbStxMWIvS0RhMnNobzdKQ3Y0YjJiZDZoZTBsRnFtNnVwbDFNcXpOZTFjQ1k2TmpjZDEvQjBkR3p4WnFNMVJ5RTEyaTViM0pkMU5UUVIxNjBQMitNQXlXMnhqaExKKzE3TktEWGlhZWIxUXZRNjA1NGtXRnFKMm0wY3E3Ty9XZFBhdGU2YUJyZm02anIxZzZYVzc1TkhVeG85MlBkeEh4V0FCMFFvQUhyRTh2bWE1azUwei82L2w0VXpGUzJjMmJ3Z1VHN2EwNzVYQnpTOE45R3FNU0JGZFFhR24wd29hRmpOTjVjZ1dsbE5IazF0T0w0ekZHdy8xRG5wc1gvbjNVTkplU1ZvelRQb3k3bXk5OW9jeVhZK0huWXZwQUR3RUJFS2dCN2hKb3o4YlBkd1FGQ3pyWm9DOStLbGpHTHg3bVY4OFhUMGZzWHJEZFh2MkYxeDdzUnRYZnByU1Y3U2FRMUhqRC9mcDRIeGRpZGZ1RnJYeFQ5M2hwUXJiNWFWbll5MzZoVGN5OHFGOW5CRC8wNVhwY1hvYjhRelJvOS9vVE40VkF2aGZXK3hET0RCRUFxQUhyRnR2Njl0Kzl0WDRyVlNvT3R2VjNYdDcrMHIvRmhDclFsL2Z0WlI1VmJVMFljTnE5R25mWTBlOU8vYVlmZnY4UFRNdDRhMCtLK3FycDR1cTdRWXFGRzJhcFNqenRvNFVpSVRVNzBTeXZNZExaMnI2dnp2aWwyVEhDdXJvZDc5V1Y3VFgwMTNCSWlObHMrM2x6d09qSHV0VU9BbW5JNXpsS1RpOWJvKytzdC84QUVCK0s4UkNvQWUwcWlHV3Yyd3JzV1pxcFpuYTdMcncvREdhdGZua29wNWppNytLYnA2MzM2NFQ0NW5OSGNpNnJ6bjN5aHIvbFJKL1RzOVpTZmpHdHp0S2JVdHBqQ1U4cGZxS2kwR1dyMVU2NmlJdU02RzBkMkRLMitXbGRuaGFtbW0zYWtiSnhwR1dIK3NXZ2oxN3MvemV1SkxhZVdtRXpLU0t2bjJlOTYrMFdoVlRqUnV0RzN6d2o4cXJmTzcrVjdua01kNlNXY0FqeDZoQU9nUmMzOHNhdUZNUlhaRG41M1pFZFBrUzJsbHhyeU9hb2VTTlBhMHI0RmRyaTc4b2FqOFJ3M0pHaFhtR3lyTU4zUkowdEFlVDN1K2ttbGU5WGNPUWFSSFl4bzczS2VsbWFwdXpVVUQrMTdTZEFXQzZWZlNlbXlmcjdtVFJWMTdLK3JRWGQvUjBGUmM3LzhpcitMMWRvT2RtSFRqL1hhblB6d2RsK3UzaDBScWExYm5mdHU5RFRPQS93MUNBZEFqUnZZbldwMnVGSVdCOGVlVEdub2lMck54aDZNN0pIT3VQdjMxUWExZXJ1bmE2WXFXWjJ1U2pkYjdUeDVKeS9NZGpSNU02T3JwaWt3c3VwMC85aGxmdWIzUis0NGU4SlcvWEZmK2NsM2JuL0gxemsvektpMEY4bEpHZTc2YzBkQlVORXd3Y1NTbFdOem84cW1TSm82a0ZVL0YxRC91ZFlRQ1ArdG8vTG1rbHMvVlZGa050UE81emhvRU1sYU91K0ZjYkZRR0djQ2pSeWdBZWtSNjFOT096L29LRzFZakIvcVVHYnUvcisvZ3JyZ0dkOFZWTDRWYU9sdVZjU1IvTUpwZnNQMXduL3AzZUJxYzhPUW11aWN6RHV6eVdrc045eDNMNlBJYlpVMjhtSktYYkwvV0dLTlB2WkJTZGlMZWV1M0Fiay9MNTJ1cUZVTzVmZEh6WHRMUlU4ZjZkZU9kcXRJam5lZVF6TGs2OU0xc3gyUEY2M1c5L2VQOGZaMHJnQWZ6aWQ5VjVOdS9Pdm85STcyMjFlMEE4T0NzdFp2ZXpRRCtYMW5wdFI5KzdlVDN0N29kNnpZdmR3WUFEd0dCQU9nTmhBSUFBQ0NKVUFBQUFKb0lCUUFBUUJLaEFBQUFOQkVLQUFDQUpFSUJBQUJvSWhRQUFBQkpoQUlBQU5CRUtBQUFBSklJQlFBQW9JbFFBQUFBSkJFS0FBQkFFNkVBQUFCSUloUUFBSUFtUWdFQUFKQkVLQUFBQUUyRUFnQUFJSWxRQUFBQW1nZ0ZBQUJBRXFFQUFBQTBFUW9BQUlBa1FnRUFBR2dpRkFBQUFFbUVBZ0FBMEVRb0FBQUFrZ2dGQUFDZzZSTWZDbXdZWHBTMUsxdmREZ0FBSGlacmJkNkc0Y1d0YnNlZDNLMXV3TWV5MWVPaDR6dEcycjNWVFFFQTRHRXh4bHl4WWVYNFZyY0RBQUFBQUFBQUFBQUFBQUFBQUFBQUFBQUFBQUFBQUFBQUFBQUFBQUFBQUFBQUFBQUFBQUFBQUFBQUFBQUFBQUFBQUFBQUFBQUFBQUFBQUFBQUFBQUFBQUFBQUFBQUFBQUFBQUFBQUFBQUFBQUFBQUFBQUFBQUFBQUFBQUFBQUFBQUFBQUFBQUFBQUFDZ2gvMGI2WVQ3RGFaVFBoc0FBQUFBU1VWT1JLNUNZSUk9IiwKCSJUaGVtZSIgOiAiIiwKCSJUeXBlIiA6ICJmbG93IiwKCSJWZXJzaW9uIiA6ICIiCn0K"/>
    </extobj>
    <extobj name="ECB019B1-382A-4266-B25C-5B523AA43C14-3">
      <extobjdata type="ECB019B1-382A-4266-B25C-5B523AA43C14" data="ewoJIkZpbGVJZCIgOiAiNDAxNTgxODc4OTA0IiwKCSJHcm91cElkIiA6ICIyNTA5NDUwMTQ2IiwKCSJJbWFnZSIgOiAiaVZCT1J3MEtHZ29BQUFBTlNVaEVVZ0FBQWdVQUFBSnFDQVlBQUFDN1BqT0NBQUFBQVhOU1IwSUFyczRjNlFBQUlBQkpSRUZVZUp6czNYV1luTlhaeC9Idm1WblhyRVUzeVc3Y2RSTklDSVRpRXB3V2x5S2x2QVZLS2NWYVNxR2x0S1dsRktlbFVGeUNGQWl1Q1NFQ0llNGJ6MjVrTit0dWM5NC9udG1SblZsTEFwdlEzK2U2dUs1NS9Nd0FlKzdueUgxQVJFUkVSRVJFUkVSRVJFUkVSRVJFUkVSRVJFUkVSRVJFUkVSRVJFUkVSRVJFUkVSRVJFUkVSRVJFUkVSRVJFUkVSRVJFUkVSRVJFUkVSRVJFUkVSRVJFUkVSRVJFUkVSRVJFUkVSRVJFUkVSRVJFUkVSRVJFUkVSRVJFUkVSRVJFUkVSRVJFUkVSRVJFUkVSRVJFUkVSRVJFUkVSRVJFUkVSRVJFUkVSRVJFUkVSRVJFUkVSRVJFUkVSRVJFUkVUazRHTzZ1Z0F0N2J4MWZFYWt5NTVrREZsZFhSWVJFWkg5eDVOWDMrUitxOWM5U3dxN3VpU3RpZWpxQXJRVVpUeW5nTGtQVEhKWGwwVkVSR1QvY1ZWR0dZOEZudXpxa3JUbWdBc0tjSm0rQ2doRVJPVDd4eVRnb205WGw2SXRycTR1Z0lpSWlCd1lGQlNJaUlnSW9LQkFSRVJFdkJRVWlJaUlDS0NnUUVSRVJMd1VGSWlJaUFpZ29FQkVSRVM4RkJTSWlJZ0lvS0JBUkVSRXZCUVVpSWlJQ0tDZ1FFUkVSTHdVRklpSWlBaWdvRUJFUkVTOEZCU0lpSWdJb0tCQVJFUkV2QlFVaUlpSUNLQ2dRRVJFUkx3VUZJaUlpQWlnb0VCRVJFUzhGQlNJaUlnSW9LQkFSRVJFdkJRVWlJaUlDS0NnUUVSRVJMd1VGSWlJaUFpZ29FQkVSRVM4RkJTSWlJZ0lvS0JBUkVSRXZCUVVpSWlJQ0tDZ1FFUkVSTHdVRklpSWlBaWdvRUJFUkVTOEZCU0lpSWdJb0tCQVJFUkV2QlFVaUlpSUNLQ2dRRVJFUkx3VUZJaUlpQWlnb0VCRVJFUzhGQlNJaUlnSW9LQkFSRVJFdkJRVWlJaUlDS0NnUUVSRVJMd1VGSWlJaUFpZ29FQkVSRVM4RkJTSWlJZ0lvS0JBUkVSRXZDSzZ1Z0FpQjR2Y01zc2JXd3dBbWZGdy9xRHc1MzJjWjFsYzVKdzNPaFZPN1B0ZGxiRGpLaHNzMTg4M3Z1M0hwMW5jTHRQR0ZhSGUzdzdsOVpZZXNUQzVPOFJHaEY2L3V4cVdGbGtBZXNiQjJMVE9QVU5FdmxzS0NrUTY2SlZOaHM5M09wWGFKWU10MVkwMjZIaUVnU2kzNGZVdGh0eHk1N3lSS2FIbkFjUzR3V1djY3phVlczNCtiOThxeTM5UGgrNnhIVCsveVJxMlZ2cWZhUWt0WTN0ZTNBZzdxbDBZTEc4Y0cvNzZkV1dXdjY1d0dpU1A3R1VabXhiK1hvMGV1SHRKNjgvNlFXL0xQMVoyN2plNmNReE02ZEdwUzBUKzV5a29FT21BamVVd2U2ZC8rK2xjdzlPNXdaWFVzWDBzNXcyMDVKWVo4QjY2ZjZYaC9qQ1YyVCtuZWNoT2NqNTdMTlI2OWkwbzhGZ1B2b2NDcjI2Q3A5ZDMvUG96UG16NytlY1Bndk1DV2tiSzZ5MDdxcDNLUGlzUjRpUDNyZnhOMWpKM2QrdTltUlBTb2J5aGM4OW84QVQvSmlMU1BnVUZJdTFvOGpodnFiWURGY3gvdHhnd2UxOFJHU3pUZTdWL25zZkNuRjJ0UDZmQjA3bEFvNzF6RzJ4d1M4RGFVdi81dzVJNy9KajlZbHlxWlZBeXJDbUZWU1ZPT1E3TjhKQ1pZTmhRQmt1TEZRaUk3QzBGQlNMdGVHNkRZWTIzRWt5T2d0RXBsb0lhV0Y5dUdKQm82UjNubkJjYkFlOXNjejY3aldWS2QxaGZEbFVOTUw1RnMzbDhLLy9uUlJqNDlmajJ5MVRYWk5zTUNrYWx3bmtEUGEwZXIyOHl2TGJGZi8xNUF5MjAwWVV3T2pYNFdkL3M4WDlldEFldW5SZDhmdTg0dUhWY3E3Y0xFZTAydkhTVVU5NWZMVFJzcnpLNHNMeHdsRk9tN1ZYUS9OWS9yU2VjbGdYUDU4S3FFdWY2WXpQaGlGN3c1aFpZV3R6eDU0cElNQVVGSW0xWXNOdnlYSzYvTytER01aWUphWlpMWmpzN1N1dmg3aHhMY2pSY1A5L1FaSjM5Si9lRGNhbnc1VzZ3R0VhbFdzN0tEcnh6NnhWNnVERUlMVFUwdFgxOGRDcU1USEZhRk1JcHI3ZEJRY0dGZ3l5dGpUTjBoMm44K0xyUS83bXcxbEJZRzN5OHBvM3ZzTFRJTWlBUmtxS0NiNW9XNDJ3SGxxTjUzNDRxLy8ySzZ5emJLZzFsRGY3emltcGhXNlZ6VEYwR0ludFBRWUZJRzNySEd5SmNoa1lMcC9iemNHaDNBeGl1R1FHL1d3ekZkWWEvTEljcmhsbzJsVHZYSkVSWUxoNE1FY2FTbldqWVZBR1ByNEh4YVpZQlNlMDEweHRPYTZkL3Y2UCt0ZGJ3NnVhTzNldmtEMXJ2ejc5c2lBMGFUNUJmQmR1cnZCVTRscWlBUzV1N0ljSTl0YllKSGx3RmIyMHhUTXFBdXlkWnpGNTB0Ynl3MGNVTEc0UDNQYkxHQld0YWU3S0lkSlR5RklpMG9WOENuTnJmdytRTXk5VWo0TWwxbHJ1WE9LUDF6OGl5akV5eDNEZ0doblF6M0RMV2dyWDhiSVFsT2NvWmZQZkwwWlpvbCtXU3daQVkyZFhmWnYvNE1NLy8xbjdoWUhqN0JPZWZmMC8zbnhNYjVuV2p3UU56ZHdIRzhQVWV3M081MzM1WlJhUnoxRklnMG82TEJqdGpCQXByWWVZbVE2TjFwaVkrTU1WeTFURC8vUDdwdlExeGtUQXB3LysydXFFYzZqeUcvK1JDWWEzbCt0R2g5KzhXQldka2RYNUtZS0M0TVA4blQrMEJHVEhoNzF2YkJFK3Q5NWZ6cW1HdGR4K01UUEYvYnZKWVBzejNuemdveVgrc0tLQUxvV2VZNlpHSmtmQ3JNWERyMTg3MnN4c01ZOUtzTDNmQnptcUx4eG9hQTRaQzVGZUYzdWVpd1phamU4TmJXeTJ2YjNIZWE2NFpZY25KZ0U5MndMTzVhaTBRMlZzS0NrVGFrZUNkYnZlM0ZkRG9IVE53UkU5THJ6akxodkxnQ2lncEV0YVYrcmQzMS9nL2w5YjdqL1ZMc0R5eDF0RGtHOVcvYjBIQmsrdWNlNlRIR000WmFDbXRjeXJtY0pVelFFVkRjRkJ3ZUU5d21kYkxVRmdES2RHR3Vic01lMnI5MStXVyszTUJiS3J3OStjUGFtVkdRazRHbk5MUDh2WTJaemJIbjViQlA2ZFpFcU1NVjg5MVVkWG9QOWVENGRMWnp1ZDdEL0dYTFRrUytzUkRVc0EweUpSb1M1OTRRL0wzcERWR3BLc29LQkRwZ0ZYRmx0azcvYjF0Ui9TMHpONXBlR2gxZTIrbC91TmY3bmJ4NVc3bjh3TlRZTlkyOE96bkhyeitDWmFKNllicjVuZnViZm5DejUyeEVtMzV4NkVlbm1ueEZyNjBDQzRlN0h4ZVUrTGZQN3hiNi9lNWZLamx5OTNPZUl3OXRZWi9yeU5zQzBwckhsc0RUNnlGd0xHTWYxNW11SGRaOEQ0UjZUd0ZCU0x0cUtpMzNMTTB1RExjaDFRRUI2Mnllc2hyMFp5L3FoaEs2eXlKa2JDZ3dQbFI0aU5zbTBGQmZLVGg2dUdXdTVjYWp1eGx1V3lvMDhMdzR5R1d1aVpuVmtSeG5jRmd1V0tvVTh1N0EzN3dSbXRDS3YvNmZVeitKQ0lPQlFVaWJiRFc4cGRsc0xzMnROTHBFMjg1c3BmVDhOOWFsYlNqR3RhWE9VZDd4MW1HZUp2Vms2TGd4YU9zTDczd3E1djlNd1VPNjJHNWR1VGV2ZkpHR01BWWJoNGJlbjJkZHh4QldYM29kV2RuV3dZbUJlOTdkeHMwV0RpdHY3TTlNdFVacC9EbGJzaEp0eXphWS9CZytHU0hrNWVnekp0eGNFb1BpR2luQWVUSTNvYmthT3ZOMytCY2QxcVc4L25EZkNpdWMvYithS0J6cktER0dVc1FhRVdSUDFIUkVUMHQvUk9EbjlFL29lMHlpRWdvQlFVaWJYaHJxMkZCWWZncVB5ZkRrSk1CRDY1MDhnRmNQY0lTNVE0Kzk5MXQxaGNVakUrelhEODY4TGovYzBtZGYyOUtWT2ZMbVJ4bGdpcmlZL29FSHkrb3R0eTV4QjhRdUkwVDBIeXl3eW5EMTRYT2VnNHhFWWJpV3N2ZlY4Q0tFaGRZWitaRVRvWlQzaDhOZ0cyVmxqc213a1dmV1VyckRhOXZDUzd6a2IwNmxpdWdaVUtudG5TUDlYZFROSHNlZjZLaTZiMHNSL1JxK1V5MUhvaDBsb0lDa1RiRUJQd2ZFdU95SWVtQS83c0YzdHJtN0Z0ZkJyK2RBRDNpT3YrY3dHYjVXZHNOczdaM3JrTDc5eEdXZnEyOEdjL2VZYmwvcGFHeTBYL1BtOFpZZnREYmFjbFlVK29zam5UUFV1Y3QvNTlyRFJYTjZ3d1l3ek81bG9ucFRrNkJFU253dTRuT2drNG45blVXUlNxb01SUjRCMVFPU0xSTXp1aFUwVHNrdDh6eVVYN3diN0kyWUVEbmgzbUdsU1hCMXh6V3cycFZScEZPVWxBZzBvWnBQZUFmeGpLbEI4UzZMUiswcUpnR0prRnlwS1dzd2JDKzNIRDFsNWJmVHJDTTYyUmxGRzdxWFdla1JJVytuZStzdGp5eUNoWVVocmJsVCs0T3hoaXVIMlg1K1R3bjZkQzhBc084QXY4NWFkR1dDd2ZEQ1puQlNZYWFnNDhmRGJDOHZaV2dZT09pd1h1WGtLZ3RIbXZaWEk1djJlcHdGaFlhS0F6ZTF6T1dWbGRsRkpId0ZCU0l0Q0UrRWk0ZTR1UVJlR2hWYUtVME9oVWVPc3h5MjlkT2xyOG9GL1NPNjF5bDJPaUJFL3BDWjZZbGx0VDVtLzRqalRPbHI5bWVHc3NMR3czdmJUZStLWlN0R1pCa3VHV2M1YzdGQkMzNE5MVzc1YmJ4bG1oMzY3TVNySFZ5TEZRR1RDTXNDalAyWW05NUxOeXpGQllWR283czViVFVCR3EwL2ltaVVTNGJNby9EYlpUeVdLU3pGQlNJdE9QY2dkQlc1ZEl6em5EL0ZNczlTeTFYRG9QdXNmNXpQUjJvbENKY2NOWHd6cFhwcXdJblVROUFTa3p3c2ZYbGhyZTNCVHpYV2s3dVoxbFFZQ2lxOCsrdmE3S3NLRFlzTFRMRVJ6aHJMalNYZDE2QjRlYXY0UHlCTUNIZEV0RWlzMUZWZytYV3J3MTUxY0g3SDFwdCtMclFXVUo2WktvaHltMjhyUmpPcklUV2ZzZHRsZkRwRHRoWVp0bFo3ZSs2K05UN0hhZjNzbHc3S3ZpYTUzUGhQOTZzaURlUDFaZ0NrZjFCUVlISWZwQVVaYmg3a3FXODNxbGNvMXhRM1FoZjdvTG15c25kaVRxcXdXUHhXTHh2NnNFYVBUQjdwMzg3TFRyNCtPUU1TSXkwVkRRWStzUlpmajRhUnFmQWgzbitjKzVhN0t6OFdPdGRXQ2s1Q3Y0MDJjTWZsMEpwdmZQTVZTV0dYeTl5Vm5UTXlZQWZEM0dTQmhWVVczNi8xTEN1ekYrMjV1ZUIwNVMvc05CWlFYSmNHbHc5QXZyRVdSSWluWVdZM01iUTRMSFVOMEZGbzZHaHlWTFphSGgrUTJpclJMVExFdU4ydnUvYTB1Q1dBbWNNZ1hQKy9BTERydXJRbHBhSkdTWmtWb1dJdEU1QmdjaCtZaTFjTXR0UTNSaSs5ZzlzUVdqUHptckQ1WE1NVVM1TGZBUkV1NTNwaG8zV3FiUnJBMVpKSE40dCtBMDh3Z1hIOXJIMGlJVlQrenZiYzNZNml5MDFXMUxVSXU4Q2x2SHBobjhmWWZuM09uaHZ1Nzg3b2FyUlVGQmo2UkZybWJNVC9yNGllTkRpbVZtV1M0WllIbHdGSHdlTXVkaFU0U3dHMWZ5RVlQN3RHWDN4NVNwd2ZpZG4yZW5KR1RBMnpmTG9hbmhybXl2TVBmeWM1NFllajQwSW5Xb3BJcTFUVUNDeW43aGRoaEhkblBuN0xibXdITjZyNC9mcWx3Q3AwWmJpT2tOOW1Md0N6ZUlpTENmM0M5MS85WWpnTW94TmRRWksxalFGQkEvR01pSUZ4cVRDdURTblVrNktNdnhpTlB4d2dPV1ZqZkQ1VG5BWncyM2puSXdLTDI5cUdSQjR2TTh5M0R3V1R1MW5lVzRETENyc1dOY0p3Skc5dldtT2gxdEdwVmlHZEdzNWJWTnBDa1crS3dvS1JQYWo0U21HYi9ZMForR0RLTGRUd1Y4d3lFbncweGtUMHVIai9QREhVcU9kcklFWERZWitDZTFYdnNuUmh0UDZ3K2M3TFlkMmgwTzZ3NmhVWjJxaEkvZ2VtZkdHRzhZNHVSY0thNTF4RXdCM1RvVC9tMnVwYllKclI4S3htY0hYRFUrQnV5YzUyUThYN1Bhd3JzeXd0ZElaR0ZuVkNQVk5VTzl4Vmt5MEdPSWpyRy9CcFRPelE4c0I4SDhqNENmRFBTSDdPOEpaMWxsakMwUTY2b0Q3djZYb04rUHVBUE83cmk2SFNFdlZqWllHYjU2Q3VBaExaR3ZMQ3U0bkh1dU1LMmptVFZhSWF5K24vRFY2UWdjTTdvM1ZKWkFVWmNtTTM3ZDdPZC9QdEp2OVVPVDd4ZjR1N1E5TDcrenFVclJHTFFVaUhSUVhFVDRiNGJmRlpVeXJ5eG52amYwUkVBQ01TSUg5OGYzMzkvY1RrWDJuR0YxRVJFUUFCUVVpSWlMaXBhQkFSRVJFQUFVRklpSWk0cVdCaG5MQSszd0hQTExhK1h4OEpsdytMUHg1YjJ5MnZMalJHYmsySmcxK003NzlleS9lWXhtYjZ1UVlDRlJXNzJUNWEzYkxWODYwdW1nM1BEQjFiNzdGZCtPeDFmaFNBNStaM1p5aStjRHhWUUhNMisxTXFUaTF2N1AyZ3NmYW9Ca1ZLNHN0NzJ5RDFCakRzR1Rhek85UTJ3UVByWExXU1hBYnVHNVUrRmtoNjh1Y0ZTM0JXYS9oSjUxTUt5M3l2MEpCZ1J6UTZwb3MvMXByS1BHbTNxMXBzcnl5TVRTWnpURjk0UDI4Z1BNYVE4K0xjQm52WEhqWVZlMHNjTFN3ME1WNUF6MWNOdFIvM3A0YXl3V2ZHWVoxZ3g4T2dHazlZVXNGRk5XWmtFVjV3aW1vZ2N0bjcrVVg5am9qbTZBeUJTcXBzMndvZDc1blFvUmxlSXEvRXF4cXhQY2JWRGQ2Nk13c2dlZHk0ZVdOZTExa0FQNDlIYnJIK3JjcjZpMVByak80WFhETlNNZ3RnM2UyT3cyVWgvYXdaQ2RhYnZuSzBDOEJMaDFpU1lnMHpONXArTmk3Mk5ORmd5Mkh0L0c4ai9MZ2d6em4zQWxwbGdhUGt5SzZtY3NZWXR6d2FUNitwWmVQNldPcGJnejk5eGpsQ3A0ZWVlNG5VTld3bHo4RThQTlJsbU15TmIxQ0RpNEtDdVNBOXZwbVEwSEF5bnR2YmcyZnpqYkM1V0ZUaFgvL1Y0V0dyd3FEejRzMDFoY1VGTmJBd2dMblZpOXROSXhOdFV6TWNNNmZzOHZKeHJlNkZJcnJPbGV4Z2pQL3Z0YXpiejF6Z1JWYlM2dEs0TTdGVHBsR3BzRDlVOEtmdDdEQXNLYzIvTEZ6QmxqNkp3Wi9yM3JQdnBmYlk0Ti9yeGMyR21adGQ3YkhwNFYrcDllM0dKWVVHWllVT1VzZG56MEF2dG5qUHo0cHZmVm4xVFphNzNvSmpzVkZodE0rRFA1TzNXTXN6eHhwbWJQTHYvL2pmQk9VanJuWk5TTXNwMlVGM0wvSlVMdDNPWk1BYUxMS3hDZ0hId1VGY3NCYVZXeDVKcmRqbGRUTXpaMnJ1RWVuR1U3dVozbG51OEZpK010eWVIeWFwVnUwODZiYUxMZk04TVJhNjF2UG9ORWFubGdiV2xOY05qUjhVaUczc1J6ZXMyTmwybGp1TEwrOHZ3U3ZQUkRzbUQ2Vy9vbkIrekxqRFRucEhhdklkdGVFbHJWNWpZWkFGdzIyek5rRkJUV0cvMjZCY1duK1l6V05NSE9UODNsWU44dnBXWlp0bGNaMzN4aVhKZG9ObTh1RHk5UTkxaEFmQ2MvbUVyVHFZMnZtN29MQ2ZWelNlWHlhRGVwT2FzM2lQVkRlb05ZQk9YZ3BLSkFEVWxHdDVhNGxodVpXM3R2SGV4aVJZdmpOMTdDeHdsbUI3KzRjUzF3a0xOZ045eXh6Z29ma1NNdWoweXozclRBczJtUG9HV3U1ZTVJbFBhYjUvZFgvQi92S1lZYjVCYzc2QXNWMWhuZTNXNmIxZERMMk5aLzJmbDV3eTBTamhaYzNoUVlxbHc3eGhFM0VFMm5nMXgwWTJ3RHd4RnJMeTV1NnJrSTVMdFA1cHkxN2F1R0ZEYkEwWUVFbHQ3R2MzTmR5OFJCRGNsUncrZGVXd3FSMHk2NGFPRDByZUhYSHZFckxGVVBoNlZ3NElkTkpmVHg3aDM5aHBGcVA0YXE1MExLbDVyWnhUZ1hkSEFnYUxGTjdPRjFOaXdvTmFURXd2SnR6Ym55RTVjbjEvdXZIcDFtcUdtRjlLVXpwRWJ4eVplLzQxci8zajRjNEtaemJjKzA4S0M5dC96eVJBNVdDQWprZzFUVGhlenMvTzl0eVJDOXZjM2txYkt4dzNvSi92d1QrZXFqbDB4Myt2K3cvR1diSmlEVk03d1dMQ2kyN2Fnd1ByWUsvSEJMNmpQaEl1RzRrM0x2Y2N2Vnd5L0Y5RFErc3hNa2x2SjgwV25oeFE4Zk9YVk82ZndPQ0gyVjd1R0J3K0dQUkxlS2E2a1ovU3VWWXR6UHdzcnJSK3JJNEZ0VmFYdGhvZUc5YjhHcUxoL1h3Y1BsUTZCVm5xRzJ5VkRZNHF6bkdlSys3WTVHaDFwc2FPckJiQU9DWkRmNUMzTDhTUnFmNkIwbTJwYnplOHNCSzQxdkY4ZXhzWitEZ1hZc05HRU5wdldWR1A2Yzc2T0ZWaGgzVnpua0RFaTNYamJKYys2Vnpuc3Q0K00zNDBFR200ZFEyV2FvYjJ5K2J4NnFWUUE1dUNncmtnSlFaYjdoaXFPWFRIWEQ1VUV0ZEUvenVHNFBIT3BWT2ZDU2NsZTJNTkw5MW5PV21oVTdUOVhGOW5UL0tKL1NGOGdaWVYycTVZWFR3MHNLQkR1c0pvMUlzeWRHR0JvL2xNMitBa1JScGVmSUlTNlMzT2Z6SHM1M1doQmlYNWVWalFwdllXMHNoM0dnTlQ2N3YvUGN2cmJNOHVOSndXRS9MbU5TOVMxSHNkclZNemR5NjJ4Y1psaGM3NTk1L3FJZFoyeXdiS3d4L25teEppVGJNM1dWNGEydndHL2ZsUTUwdWhFZFhPNy9qL1N1ZFN2N1UvcFpyUnpybnhVWkFjM05QdlNkNDVjUW9sdzJhRTcyc0NQSzhGWGhLbE9XRXZzNTFCVFdHVDd6L1huTFNMY09TTFVsUmhzcEdHSkpzK2JGMzJlVXJobHFXN0lIS1JzTWZsOEkvRDRkNUJmNzdYelhjK2U5cWFnLzRNQisrM08xaTFqWlAwRGlDMXR6MGxXWnZ5LzhHQlFWeXdKclMzV2ttWGxrQ2c1UHdMVWw4UXFZbEl4YnVYV2E0ZHhtQW9jazZDK3llOG43b2ZjNzl4TGx1VW5mNDdZVFE0OG5SenZGSWwrRmZoMXRtYm9iRVNQOSs1d2wrSGExb20zVmt4a0pMTzZvTnEwc05iMjB6bkR2UVdVbndFKytLaVhzQytzZnpxZ3gzTC9IZmYxMUEwL1dYdXd3N3E5dCt6czFqQ1ZtUTZKbGN3Mkp2OThBdkY0UzJza3pPc053OUNUN0p0OXk3ek9EQnNLbzAvSGQ4NVJobzlNQ0xHNXlXaHNEeGs5ZU1kS1o5VHUzaGJOKyt5SCtzZndKY050UXB3K2M3NEJOdkM4S0pmUzFEVTF4Y05Sd2VYbVc1YXlJc0tqUzh2aG1PN0cyNGVnUThuV3U1YVl3bExjYndwMG1XNitiQjRUMmRWU2NCZmpiU3NxSVlCaWJCK0hTOTJZc0VVbEFnQjZ6NUJZYUhWanQvdEY4TmVEdVBja05DQkw1bTZVQmhacHI1MURjNUI0dHFMYjlmRW54dDMzaG5Udjk3MnlIUzVTd04vTVJhLy9IMkJocW1SdnVuTzhaR0JBWVRsaGVPc2lSR2RhN3krZGNheTJwdmQ4TFFaTmhXWWZsOForamJhbGs5Zkw0ei9MMjNWUm0yVmJYOW5CdkhlSWhvMFlweS9pQkxUWlBUbmJHOXluRFRRc3RKZmYzSEk0d1RFUHpGR3hERXVpMUg5b0ozdHdmZnU3N0o4c2tPdzh4TnNMM0tLWHRxdERPR0ErRHhOVkRWYUJpYWJEazJFeFlVQkFRN0FjRk1ZR0RUUE4xeGFnOFlrdVFFamY5YTY1UnphVEZjT2RURGY2Ymp5MVhRTjhIdyt4ekxnQ1JvRHUxSzZndzdhd3c3YTJCcnBlWEo2ZUYvbTFQNldlcjJZZlpCLzRTOXYxYWtxeWdva0lOU2RoS2MzRGY0TC9idUd1TnJUUmlmWnVrZEZ4d2haQ2NDR0JvOHNLb2t1Q0pzOEZoMjE5aXdnd2dEdFRiUXNIK0NmN3BqY2hRa1Jsb3FHcHgrNzJ2bk9WMFVIVmtpMk9LODNTOHA4cDVzTGFOU0xEdmFxZHozcHhpMzRRODVsdXZuUTNHZDRmOUdXUEpiekRTbzh2YXZKMFJZN3Bsa3lhczJJVUhCKzNudzRDci9ZTURMaHpxdEJ2L0pkWTczUzRDMXBaWjFaWVoxWmNIWDdxazFGTmQ2U0kwSm1FRmhMWmtCZ3dIVFl3MXZiYlcrMlFvWk1aWVQrOEttOGhaVFVWMkc3WlgrN2NKYWYzZFNYWk8vZFNVOXhqSjdKMnlyWkw5NFB3L2V6M1ArRzd4cWVIQ3dLSEtnVWxBZ0I2WHhhVEErTGZpUDdOeGQxaGNVSEpjSngvVHB1ai9DWjJZNW8rb0I4cXNOK2RWN1Y1WkR1enZUSk0vTWhobjlnNE1nNisweUNSeHVNSHVub2RpYm0yQktEMHZQdUxidkgrME9YNjZrS01NZkoxbks2cDBzaERWTndjZEhwaGp1bkdqcEh1dGtKY3dMMDAxeFhLWXpuYk5iRkZ3LzJySzd4dkJGd095RDh3ZEJhalE4dE1yaU1rNkxRSG05MHhvRHNLSVlqdWhsV1ZIYy9OWVBDWkgrOGxZMldKN045VzlQNmU3TWpyaG1YbnUvdGY5NFFhM2htbm5PNTh1R09GTUtseGJ2Ly85dWZqelVFdHYrYVNKZFRrR0JISlNLYWkzWHRmampYOWZrMzM1c2plR3BkY0V0QmZjZUNyM2pvRWNzekRyZVEwVTluUGVaLy9WOWJDcThlWnhUOFc2cE1QeDh2bk8vdzNwNHVHa3MzUEtWOGMwUWVPNUlTMktVcGRIajlNazdkL0UvLzl5QmxoZzN2TDBWZHRkQ1V5ZEhwU2RIT3RNakwvZG1OWXh3QlE4MmJQQlkvcnJjVUZJSGQweXd4SHNyeTNlM3cxcHZHUWNtNDIwMjk3UFdZam80dTJKdEtmeHpMUlRXdW5EaC95MlhGTUc4dVlhamU4TlZ3MXZ2cjRseHc2M2pZSHk2azVQZzExODdVMHhUb3kzL1BOeHBaWEM3RFArWTR1U0JXRkZzS2FpRnA5WTVnd1VYRkJxNngxcGZMb0poM1lMdmYrOHlRMmw5d0hmUmk3aklQbE5RSUFjbGp5VW8wMkZMWmZYUXNwWm85STV5TThZUTdZYmFGb2wyM0M1RG5EZEd5QTlvcnU4ZWE0aUxDSDRqajRsd0JoeWU5eWtjMmN2cGYrNGQ4SDlUaE10dzlnQW5RMTlsZy9XV0IyTGMxaG1SSDZESjQwOTRFK21DYmxHV0tOOGJmT2gzcktpMzNQR05ZWVczQytRWEM1ejFHR0xjSWFjRzJWUU9mMWhpdUdha1pVSWJBK3cyVlRqQndQSmlmOEFVN2ZhM0Z0UjRnNjlQZGhnV0ZNQmxReTB4WVZvY3RsWlkvckd5ZVN5R3l6ZmVvNm9CcnZvaThMc1pScVRBYnljNDI0djNXTDdjN2N4NHFBdG9vV2dla0Fqd3lrYkx2SUxRL3BpRVNEaXlsL09nMXVhYzFEVENRbSsyeTFpMzVaRHV6djcraVRDam42WGUrOS9KbWxManl4eVpFdVhrdjloYlNaRzBVaHFSQTR1Q0Fqbm85VSt3REVxQ3dscDgwK3BHZExQMGlvUE4zcHdHbmZWQm52OXpkbUw0YzZvYUxIdHFYYnk2R1lycm5MZmljSjdOZGRMNUFwdy8wUExqb2NIbFdWRmt1V0doczI5TXF1VnZoN1plM2pVbDhLZGwvcm4zYm1NNU02djlnR0R1TG1kZ1lFMlQ0ZlpGOEx1Sk1Da2ovTG4zTGNlWHF5SGFaYmxraUNYQ3dDTnJuSDFEa3AwTUFldktERldOaGdkWEdlTEQvQ1ZwOElUUE9Gam5NZFRWQmU4cnEvZFh1Rk83dzVlN25jV092dkNtSjQ1eFdXKzJSVU51V1hCQ29rQVpzWVpmajRmUGQxamUybWE0YlJ5a3h3U2ZrMThGQzcxclU2VEh0RXd1NWI5dmViMC9yRWlKRHZ1NE5zVkZhQnlCSEh3VUZNaEJvYUxCL3dlNjVkL1pRN3RicmhobW1Mdkwrb0tDVS9vN2l5UTluMHVycVg1YjgvUjZXRmJzSHlBM01jMTVkbUJMd1k0cXFBaElaNXZsSFdtK1pJK2w1ZnZrN2hyLzU4SmF3K0k5d1dkc0NRaGFLaHNJT2Q0bnpwQVc0MHpwZXo3WFA5Yy8xbTM1N1FUSWFhVnlCMmR4cHlmV0dUN1o0WCtyYnZUQWppb0xHZUVyck9NekxSL2tHMGFsV0g0NXhwSVpiL2hYd0V5TTlHaTRmWUxsbVZ4NGFhTXpPSEpRa3ZYOVpzMTZ4TUxOWXkwZmJQZjMwNTgzME5MUCsxdk4zbUZaVU9pVWEyaXkvN29qZXNHamF5eVZqZjc3SFpkcGZRbVJFaUw5M1RFeExoc3lDMlZ0aWVYZTVZWjZqK0hxdVpiYnh0bTltbm9ZMkZxMHFjSnc3cWVkdThlMUl6MmMyci9UanhYcFVnb0s1S0JRRkxDd1Q4dm05LzNGWXkzM0xZY1A4djBWNkhHWjBEM09xUXpTQXQ0V3I1dEhVT2JENFNsTzRQRHJyMDFReHIrV1BzbzN2dFg2d3RsVVliajVxK0RqbHcyeG5ORFhhYjFvRGdneTR5eTNUd2dkTXhEbzNXMndaSThKcWpRVEl5MjNqSVhKM1Zzdnc4bjlZSFNxaDFHcGhpdm11SWh5KzlkK0FJaUxkTHBITGh2cXRHd3NLM2FtM3kwckRyNVBZcFJoWklybC9oWCtDbnhTdW1WMG1tRlR1ZVVCYjZDUUhHazVmNUEvNkl1Sk1PUmt3T2NCZ3hKUEQwZ3cxQ3ZPbWNaWTFlQWtTbXB1d1dpV0hnTlppYzV5eWFYMWhsdStjakllbnBYZCttOFZ6dDRPRG0yV0ZxMVdBam40S0NpUUExWjZqR1ZjcXZONVVjQ0toejA3TUl5N3lXTnA4clQ4d3g3Y3k5elE1Tjl1OERnTEd2VUptUEkySk1seXpRai9PZE43V1g5T2dJQ0FJQ3ZCTXFvRGVmSDNSVXEwNGM0SmxwL1BkL3JXcngvbEgxd1lLREE1MFB5QzRPTTU2WlpmamdsdFRtL0paUXpIZS9NU1JMc3RWWTNCOXprMHcvK2I1R1E0RmZqSCtlSHY5VldCdjB5MUhzTU5DdzE5NHB4NzFqUVpESlpieGdYUEtuaG5tNU93S0xBTC92RTFodDlPOEkrMU9EMExScVRBNnBMUTN5QTkxdkMzUXl4L1hnWnpkeHVNd2RjNjBSbGpVNTB1cU01NFk0dS9GV052dWh4RXVwcUNBamxnSGRiVGNGaFBwKy8rOGprQmIrWGQyaC93OVd5dTRXOHI4T1hIQjBnSldPV3V2c255NTJYK1k1c3JEQzlzc0p3L0NMWlhPWG51ZnpYRzMyUU5NSzJuNGE2SmxvVUZUcVVXNFhLU0hzM29aMzB6QTM0OUhwcXNmK3Jnam1yRHY5ZjU3M0g5S0ErSmtjRmwzVjVwK0k5M2FsMi9lS2NQUDFDV043L0NvR1REbzlPYUt6am4vTUlheStvU1owYkF3a0lUbE8yd1djOVl5eFZETGRON2QvN045Y2RETE1WMVRqcnBHTGV6VlBNaWZGVjZBQUFnQUVsRVFWVHdsSTdmNTdRc3cvUmVsdmUydzJ1Ym9hd2hlSHBtZW95enJrQ2o5eWQ3YWFQaDZWd1RNaVp2WWFIenhuL3JPR2R0aTJQNk9QdFhsNFIvYmt5RTRmWUpsb2RYd2RCa3k2U0FyaEpuU2VQMnY4TVoyWjM3dldxYjROV0ExVHBUb2p2MkhKRURpWUlDT2FEVk4xbnVXV3A4QTlhR0pGdjZKeG9LYTlvT0RBWWxXM2JYK3JzQmN0STl2cXlDVFI3TDNVdE55SHowcDlZYmxoVlp6c3kyVEVqM1o4VUxOS1VIVE9uUmNyOS8rN0NlL3UzYVJzdHRYL3ZQNmhObk9ibGY2RDFYRlBrcmoyN1IrQlovQ3JTcjJySzIxTENuRnQ3YTZpVFkyVm9KeFhXdFowVEtqTE9jTlFDTzZ4TTRtNkY5LzE1SHdNREI0T3RXdFZJSkY5U0c3dHRkRFN1S0xWc3JEVjhYT2dGQlM0VzF6Z2ovOFdtVzhucG5CY3htS1ZHVy9nbis4UWdyU2d4WGZtRzQ3MUFQQTVMYS96NHVZN2gyRkpUVk9ZRmxsTnZKN2ZCWndBSmFuZmhac05ZSkZzTzEwQUI4bWg4UUJGZ2JGSVNLSEN3VUZNZ0JhM2MxM0wzVUJLMGUrSk5oemgvZUtCZE03ZTRFQnYwVFF2OUlEMDAyWk1SWW9seVd2Z21HSTNvRjNMY0c1dTBPckJpc3I4bDNjWkdUOXovU1dMcEZPNVdqeS92aTZqTCtYZ09QaFNickROcHJzazVsOC9qaDFqZmFmRTJKczN6emxrci9jeTRkc3ZlL1JXMFQzTDJFZGxkd2pIWlpwdlNBWS90QVRvYkZaUXlkZlZ0ZFV0UzU4MXV6dXdiK3ZEdzBhRG1zaDJWS2Q4c3Jtd3picWd4SmtaYjhxdUFwcHFuUmxuc1BnZTR4bHB1KzhxOGdPVGpKdGpvYnBEVi9YbWI0ZWs4cnN4WGE2VW9KWkl6aHNqbFFYbStJajNSKzZ5Z1hlSENTTGxVMityL3JvR1NDV3BsRURoWUtDdVNBbFZzT3VXVUJsZXBneTFodkZzUGthTU9kT2ExZm14RUw1dzJDd0xud3pYckhHMFowYzlZVzZKOWcrZU1rZUdHRGgzZTMrNWZqYmJDR3dsb283R0JaSjZiN0E0SVA4dUN2TFNyRE03SXNSL2J1NE0zQ3lFbzBUTzhOczNlR0h1c1ZheG1mRHBNellGeGE0RmlEcnEyVXhxUTVMVHZyeTV3cGk1TXlMRDhjQUVPU25iSWRtMm41S004UzdUYjBTNERyNTF0cW1neERraTIzam5ObVBZRGhua2x3ejFMTDRqM3dpekYwT1BsU1lEbSszaFArbUpQVG9PUDNHNWZtTE84Y0xnOUdvQjltcSt0QURrNEtDdVNBTmEwbi9IYUM1WTlMNE1MQmNNN0EvWGZ2NHpJdEZRMXc3eUhPMHNEWGozWldJL3drSDFhWFFsNlZNejJ3cHRFWmwrQ3h6bFJEMjhvZitxazkvSlhBOFpsUVZ1ZmhpWFdHYUxmaDBpRzIweVBmdzdsb2tLV3dCdnJFUTJhOFpVQ2kwNytmSE5STXZYY1YwZDA1RmsvSVpNcU9tNzNUY04rSzBHZi9kSmlsQ1djZ1pzdmxud01ITklJemZYRlRoVE50TWZEYytFajRmWTVsWlRIMGp1djg5eHVhN1ArMzVqYUdTSmNsUGNhWldkSzgxSFpITlFjRjRjUkhPSzBZWjJkYkR1dXBnRUFPVGdmY2Y3bEZ2eGwzQjVqZmRYVTU1TUJSMldDRFJxZnZEMVVOemtxSWFURjdkMStQdGQ1UjlVN0FFT0hDMjFUdnQ2ekkwaXZXUDZWUjlyLzZKdXZMc0JqbHN0OTZzaUJyTFUwQnNWUHowNXl1SmYxN2xvNnd2MHY3dzlJN3U3b1VyVkZMZ1J6dzluZEFBTTVnc2ZqSTlzOXJqY3NFSmpNS1g3NnhhYW9rdm0xUmJrT1VMNXZqdC85N0cyTkNrbWVKZko5MFlERlhFUkVSK1YrZ29FQkVSRVFBQlFVaUlpTGlwYUJBUkVSRUFBVUZJaUlpNHFXZ1FFUkVSQUFGQlNJaUl1S2xvRUJFUkVRQUJRVWlJaUxpcGFCQVJFUkVBQVVGSWlJaTRxV2dRRVJFUkFBRkJTSWlJdUtsb0VCRVJFUUFCUVVpSWlMaXBhQkFSRVJFQUFVRklpSWk0cVdnUUVSRVJBQUZCU0lpSXVLbG9FQkVSRVFBQlFVaUlpTGlwYUJBUkVSRUFBVUZJaUlpNHFXZ1FFUkVSQUFGQlNJaUl1S2xvRUJFUkVRQUJRVWlJaUxpcGFCQVJFUkVBQVVGSWlJaTRxV2dRRVJFUkFBRkJTSWlJdUtsb0VCRVJFUUFCUVVpSWlMaXBhQkFSRVJFQUFVRklpSWk0cVdnUUVSRVJBQUZCU0lpSXVLbG9FQkVSRVFBQlFVaUlpTGlwYUJBUkVSRUFBVUZJaUlpNG5YZ0JRWFc3Z1JiMmRYRkVCRVIyYThzTlU0ZGQrQ0s2T29DdE5Sb205Nk14QjFsWVdCWGwwVkVSR1IvOGNCV2oyMTZzNnZMSVN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w3d25SMUFWcDZNamMzSXlvaTlpVGpNbGxkWFJZUkVaSDl4cEpYMTFEOTFtV0RCeGQyZFZGYUU5SFZCV2dwS2pMNkZLeTl6MXFTdTdvc0lpSWkrMUZsVkdTMEJaN3M2b0sweHRYVkJXakpHSGRmakZGQUlDSWkzemNKeHJqN2RuVWgybkxBQlFVaUlpTFNOUlFVaUlpSUNLQ2dRRVJFUkx3VUZJaUlpQWlnb0VCRVJFUzhGQlNJaUlnSW9LQkFSRVJFdkJRVWlJaUlDS0NnUUVSRVJMd1VGSWlJaUFpZ29FQkVSRVM4RkJTSWlJZ0lvS0JBUkVSRXZCUVVpSWlJQ0tDZ1FFUkVSTHdVRklpSWlBaWdvRUJFUkVTOEZCU0lpSWdJb0tCQVJFUkV2QlFVaUlpSUNLQ2dRRVJFUkx3VUZJaUlpQWlnb0VCRVJFUzhGQlNJaUlnSW9LQkFSRVJFdkJRVWlJaUlDS0NnUUVSRVJMd1VGSWlJaUFpZ29FQkVSRVM4RkJTSWlJZ0lBQkZkWFFDUmZmWHUvWDlqN1p6WkFNUjE2OFpQbjN5bWkwdTBiMHAyN3VDcG4vM1V0MzMwVlZjejl2Z1R2L1huem4zK1dab2FHb2lNaVdIcXVlZC9LOC9ZdldramM1NStDb0QrWThjeCtjeXoyNzNtN1h2L1JHTjlQUW1wcVJ4NzlUVnRudXZ4ZVBqc2lYOFNFUjFOVEVJQ2d5WWZRbHJmZnZ1bDdDTC9DeFFVaUFnQWkyZTlSV05kSFRHSmlVRkJ3ZklQUDJESHVqVnRYdHQvN0RpR0gzRmt5UDZxMGxKbTNuNGIzUWNNWk5JWloxRmJVY0gyRmNzQmlFOUo2VkM1TmkvK2hzYTZPcnIxN05YdXVUdldyR2JaKysvNnRnZE1uTlNoWjdUMG4rdCtSbmxod1Y1ZEM5Qmo0Q0RPK2NNOWUzMjlTRmRSVUNBaWJjcGJ2ZExYRXRPYTZQajRzRUhCam5WcktNN1BvemcvajRtbm50YWg1NzF4OTExcy9tWVIzWHIyNHJKSEhnOTdUdW51WFhnYUcwUDJyL3JzVTkvbjJLUWszSkVSRk9mbmRlaTV5VDE2NG81dy9pUTIxTlhTV0ZmWG9ldkMyWmRyUmJxU2dnSVIrZGJzV0x2VzkzbmVpODlUVzFYbDI4NWJ0WkkzLzNSMzBQa3picnk1US9kOTg0OS9vR2o3dGpiUHFTa3Y1ei9YL2wrSHkvcmpoeDhqcFZmdmtQMzl4NDBuSmlHaDNldXJTa3JJVzdXeXc4OFRPUkFwS0JENUg3YmszVmtzZXZNTndQOTJXMXRaeWIrdXVoeUFTV2VjRlhUKzVMTitTSjhSSXdCWStzNHNOaS8rcHMzN2IxdTIxUGU1NWJtVlJVVlVGaFVGN2ZONG12YmlXM3k3RGp2L1Fub09HdHp1ZVp1WGZLT2dRQTU2Q2dwRTlpTnJMZGJqd2VWMmQzVlJPcVN1cW9xS3dzTGduZGI2OXRWWFZ3Y2Q2cDQ5Z096eEV3SFlzSEJCbS9jdUx5eWtjTXRtQUJMUzBvaU9pNmVodHRiWFZ4OGRIMDlDYWxyUU5TN1RzUWxSM1FjTUlEbyszcmZkV0Y5UHdhYU52dTJFdERTU01ycDM2RjdOSXFLaXd1NWY5ZG1uYkZ1K3JOM3JTM2JzNk5UelJBNUVDZ3JrZSszVEp4NW42YnZ2K0xaSEhuVU14MTl6SGNzLytvQ1BIMzNZdC8vU0J4K2hvYTZPQmErOFJQNmExVFRXMVpIYUo1TXh4NS9JNkdPUHd4ampPemZjdFR2WHJXUGg2ek1wMjdXTEU2NjludUhUL2YzcmhWdTJzUFM5V1d4ZnVZS3E0bUtzdFNTa3A5TnY5RmdtekRpVjFENTkydjBldFpVVnpILzVSVFlzWEVCVmFTa0pLYWtNbm5vWWg1NzlvNkRLc1ptMWx0V2ZmOGJLVHo1aXo5WXROTmJYazVpZVR2YkVIQ2FkY1JZSkthbWQvaTA3cTJEVEJqQUdyT1dzMzk1Sld0OStiRjIybE5mdS9DMEEyUk56T09uNlgrN1Z2VS84K1ExQjI3UC84NlEvS0RDRzAyLzdMZDJ6czMzSDMvdkhmWlRzZENydHc4NjdrUDVqeDNYNFdjdmVlNmY5azhMNC9Na242RGxrQ05rVGNvaU9pOXVyZTRoODF4UVV5UGZXenZYcldQcWVmeVI2U3A5TWpycnlxckRuYmwyMmxEbFBQMFZUUTROdlg4SG1UWHo4Mk1NVWJON0VNVmRkM2VwemNoZk01OHZubncxN2JNSE1sNW4zNHZNaCswdDM3S0IweHc1V2Z2SVJSLy9rcDR3KzVyaFc3MTlUWHM0TE45MUk2YTZkdm4zbGhRVjg4K1liYkYyMmhIUCs4S2VnU3FlaHJvNVpmLzB6bTc5WkZQek1uVHRaTXV0dDFuNHhoN1B2dUl1TXJHd21uWEVXRTJhY1NuSGVkbDY0K1VZQVloSVR1ZUt4SndCd1IwYnl3VVAvYUxWc2JVbnZuOFhKTi95S0RRdm1VMTlUdzg3MTZ5ak8yKzQ3WGx0UndjNzE2NEt1aVVsSTdQUnpkcTVmeCtKWmIvbTJSeDE5VEZCQUFGQzRkUXQ3dG13Qm9LYWl2RlAzajRpS2NvS2JUbkM1M1N4OS8xMDhzOTZpMTVDaG5QZW5lenQxdlVoWFVWQWczMHROalkxODlOakRZQzBBN3Nnb1p2enlWMFJHUjRjOWYvWi9uc1RUMkVoc1VoS05kWFUwQkl3ZVgvN0Jld3lhZkFoWjR5ZUV2ZmJyTjE0THUzL3BlKytFQkFReENRbDRQQjVmczd5bnNaR1BIbjJZeExUMFZ1Ly8xV3N6YWF5dkp5STZtb2pJU0dvckszM0g5bXpad29LWkx6UDlraC83OW4zODJNTkJBY0dBU1pPSlMwcG04emVMcUNvdG9hYXNqSGYrZGk4WDMvOGc3b2dJM0JFUmJGNnlPT2laVWJHeFljdlNHZk5lZXNFM2EySGRsMStFSE4reVpERmJXangzMEtGVE92V01tb3B5WnYzdEwxaVBCM0JtSEJ4Mi9rVjdXV0svcUJqLzl6L3BGemN5NkpCRE8zWDk1c1dMZU9NUGR3SFFZOUNnZlM2UHlIZEZRWUY4TDMzejFuOTliNFlBUjE1Mk9SbFoyYTJlNzNLN09mV21XeG1RTXdtUHg4UFhiN3dXOVBhLzlQMTNXNjIwRzJwck9mS3lLeGwxOURFME5UYlFXRjlQWFZVVmM1OS96bmRPYkZJU0ovL3lKdnFOSGdOQTdzTDV2SC8vZlU3d1lTMnpuMzZxMWZzMzF0ZHp4TVdYTXVIVTAzRzVYS3lmUDQ5My8vNVgzNVM4RlI5OXlMUUxMc0lkRWNHdURibXNtZjI1NzlxVGIvZ1ZRNmNkRGppajQ1Kzg1cWMwMU5SUW5KL0hsaVdMR1pEanpPUGZzR0NlNzVxNnFpb1d2amFUbk5QT3dCMFJnVzN5dFBxN2RhV21oZ1ptL2ZVdlFXTWlqci8yZXVLN2Rkdm5lNmYwN3VPYjNmREJRdytRdTJBZUVhMEVsQzNWbEpXelpZbC9VR1htaUZIN1hCNlI3NHFDQXZuZUtkMjFrd1d2dk9UYkhuVG9sSFl6QWs0KzgyeGZCZWx5dVRqa3JCK3lkczVzWDhXd1k4M3FWcThkTWYwSFRKaHhpbmZMZWNOY04vY0w2cXY5MCsrbW5uZUJMeUFBR0h6SUZQS1BQZDdYN0YyMGJTdkZlWG1rWm1hRzNEOTdZZzQ1cDUvcDJ4NHlaU3FiRjAxbjFXZWZBRkJmWFVWeFhoNFpXVm1zbWVNUENIb01IT1FMQ01CSkZ0Ujc2REMyTGwwQ09Qa0hCdVJNb25EckZnb0RBaWpyOGZEbDg4K3lkczVzanJuNlo4RXpBanJSakQ3cDlMT0N4bFlBRkc3ZXpOem5uSXlUZlVlUEllZjBNNEtPeDNkTDRjc1hucU05bnFZbTN2dkhmYjVFU0FDamp6dWVBUk56K1BMRjUxbjN4WnlnODh2MytBT0h6NTk4Z25rdkJMZmduSEx6cldUMHovSnRUNWh4Q2hzV3pnZWdycW95S05EcWpQaHVLV1JQek5tcmEwVzZnb0lDK2Q3NStQRkhhYXl2QnlBeEk0UGpmblp0dTlka1Q1Z1lzcS9Ib0VHK29LQzJzcEtHdWxvaW8yTkN6aHMwWldySXZvTE5tNEsybXdPT1FKa2pSd1gxaFJmbGJRc2JGSVFiRk5kbnhBaGZVQUJRV2J5SGpLd3NDamI2UitEdjNyaUIrODQ4TmVUYVpsV2xwUURNZittRnNNZUx0bTlqNWNjZkJZMnpjSGRpVmtWR1ZoWnBmZnRpdlYwNEFBWi9VQkhmTFlWK284Y0dYZE9jUEtndFRRME52SFBmdlNHekg5TDc5UWVndXF3MGFQeEZTOVdscFZSVEduTFBRSmtqUjNIYWJiY3ovK1VYS2NuYkh0U2QxQkdSMGRGa2poekY0UmRmMm1xWGxjaUJTRUdCZksvVVYxY0h2ZFduOU9wTmRGem82UHlXNHBKRG01eGJCZ0NlVnByUkU5UFNRL2JWQlNUcGFlMytzVWxKUWR2MU5iVmg3eCtibUJTeUx6SW11TSsvdVd6VjVSMGZST2RwYkdUWHhnMGhsV3RFZERTcGZUTFpzMjByVTM1MEx1OC9lTC92bUN1eWMzOHlYdnIxemV4YXZ6N3NzYlZmekdidEY4R1pFaS82K3dQdDNuUHI4bVh0VG9mY0h3Ym1UR0pnemlRYTZ1dDhzMGJjRVpGaEV4bFZsNVg2Z3ArRTFOU3d3YVBJd1VCQmdYeXZSTVhGTVdIR2FjeDk3bWtBdGkxZnh0SjNaekgrNUZQYXZLNmhOclJDcmlqYTQvdnNpb2hvZFZwWlJGUmsySElFcXFrb0Q1a0cyUHltM2l3bU1mekkrM0J2cVpYRndVbC9taXVxeUlDNTl1bFpXVXc1NTd5dzl3UW5tRm54MFFjaCt5T2lvamp2bnIrd2Rma3lrcnAzRHlwblZHemJVK3NXL2ZkMWhrMC84bHVkOHRoLzdEaGlrNU9wS1NzTGUvd0hsMTNKOUVzdUM5cjMwbTAzc1dmclZnQ092K2JuREc3UnV0UFdlSUZ0UzVmNk1pLzJHVDZDYys3K1U4ZzVEMTkwbm0rdzR3MnZ2eFZ5WE9SZ29hQkF2bmNtbm5vYTYrYk85dldUejNubWFmcU5HZHZtYW5rNzFxOE5hcnF2cmFvTTZxOU9EK2h2N29pV3o5cStmSGxJLzNyTGhEZzlCZzRNZTYrZDY5Y3g1cmpqZy9ibHp2Y1BETVFZWDlONXQ5NjlmVjBYVlNVbERKaVFnenN5TkdocHRpdlhlWXRQeW5BcS82WUdwOXZGSFJuSmdJazVXR3VwREFpT1l0dVpNdmpGYzg4dzkvbG51ZmoraDRMeUwwVEhKekJoeGltVTd0cnA2NTlQNzkrZndZZE9KVy8xcXFEZnVqM3VpQWdHSHpxVnJjdVcwR3Z3MEpEV2hyQkppQUxHUXJpaklsdWRYVkd3ZVJNMUxWcGJBcnVDNm10cTJCcVFwYkZaWUJkSnkrT3hTVWwweng3UStoY1NPWUFvS0pEdkhYZEVCRWRmOVROZXV1MG1zSmFtaG5yZStmdGZ1ZURQZjJ1MWdwejM0dlAwR0RDUWpLeHM2bXRyK2VUeHg0SmFEd1ozY3FwYzlzUWNJcU9qZlcvNVh6ejNOTWs5ZTlGNzZGQ3N0ZVRPbjhlcVQvMWpBdnFPR3QzcTIvV2EyWitSTlg0Q1F3K2Joc2ZqWWVtN3M5aXgxcjlxWWYreDQzd0pqTEluNUxEK3k3a0ExSlNWOGVrVGozUGs1VmNTR2VWL0V5N1p1WVBDelpzWk12VXcrbm9IUDA0OTd3SStmdnlSa0dlWDVPZjdmd2RqU095ZTBlcDNibXBvd0hvOFdNQVZFVHoySURZeGtTbm5uTWZXWlVzRGdnS25KZU9yMTEvdFZGQUFNUGFFRTVueW8zTlo4dTZzVGwzWG5yblBQUk15VFRKUTRaYk52dVJMcldsNVBHdjhCTTY4L1hmN3BYd2kzellGQmZLOTFIdm9VTWFlY0pJdkc5MmVMVnVZKzhKelFmUDVBMVVXRmZIc0RUOG5JUzJOdXNyS29DYjd1RzdkR0h2OENaMTZmbHhTRXBQUC9wRnZXbU5sVVJFdjNmb3JZaElUOFRRMUJhVVBka2RHY25ncjVRSm5wUDA3Zi9zTG4venpVY0JKK2hQb2tMTi81UHM4Yk5yaGZQMzZxNzZWQVZkODlDRWJ2bHBJUmxZMmtkRXhsTzNleVo2dFd4bDE5TEVNbVhvWWFabDk2VGRtTE1PT21CNDJLTWoxanNBSDZOYXpaMUJ3MFZKZHdIZmFsd3gremVzTUpLUzIzZ1dSMGNtV0d4SHBHQVVGOHIwMTdZS0wyTEJ3UGxYRnhRQjg4K1liWkUrWUdEUTFzTm5BeVlleThhc0ZJUXYwUkVSSE0rT1hOKzFWcHIzSlo1NU5kVmtwUzJhOTdkdlhza0tQakluaHBGL2NTTStCclNlNHlSdzVpcnhWSzBPdUJUamk0a3ZKSERIU3QrMk9qT1RVVzM3TjYzZmQ0VnRqb0thc0xHaGhvcFpPdnVGWHVGeWhhdzdVMTlTdzlCMy9tM2kvTVcybkJxNHFLZlo5am81dmYxVkI2L0ZRVzFrUk5GUEFHQk15RHFKenVRVDN6ZVN6ZnNpb280LzFiWHM4VFh6NDhJTyt4YUxHenppRlBzTkdoRnczNjI5LzhTWEthcm5TWTl4K3lKc2c4bDFSVUNEZlc5RnhjUng5NVZXODllZDdmUHZlZitEdlhCeG1oUHUwQ3kraTM1Z3hMSHZ2WFVwMzd5STJJWkYrWThkeTZJL09EYnVjYmtjWVkvakJaVmN5K05DcExQL2dmZkxYcnFhcXBBUjNSQVJKM1h1UVBXRWk0MCtlRVhiMlFxQ2gwdzVuNGltbnNmRDFtZXpac2dWM1pDUTlCZzRpNTdRendpWThTdTNUaDR2dSt3ZEwzM3VIM0lVTEtObVJUMk5kSFZHeGNhVDA2VTMvTWVNWUU5RHkwWElXUkxNNXoveUhxdElTMy9hb280OXB0WXpGZVhtK1ZSQmprNUxDQmhrdDFWZFg4OGpGRndUdGk0NlBwNm14MFRjMXNYRHJGbityamF2OThPQ0ZXMjVzZGJaRHMzZnYreXZ2M3ZmWGtQMFgvZjJCb0FBTG5OK2dNYURWS09mVU0waE1ELzMzWmU0enZuRUZRNlllMW00NVJRNVVDZ3Jrb0hmUzliOXNkV0dkUVlkTTZkQm9jR01NNDArYXdmaVRaclI3N3BoamoyZk1zY2UzZTE2enpCRWpReXFidHFUMDZoMjJ6QU1uSDlMaGUwVEh4M1BJMlQ4SzZscm9qRDNidHJMOGcvZDgyd01tVFE1WlBqaXdpMkRyMGlXK3BFaUo2YTJQT3dpNlBpR0J0TDc5ZkxrZ01yS3lTRXhMWis3eno3TG92Ni9qam9vS0d0ZVIyR0pGeFc5VFJkRWVQbnZpWDc0RVJnQmpqanNoYkVBZzhuMmlvRUJFUXFUMzY4L2tzMzdJVjYvTkpDb3VqcU91Q0YxSXF0L29zU3o2N3hzaCt3T0RseUZURHFQbndNR3R0a2FNUGVGRWRtL1lRR0pHaHEvMW9udjJBRHhOVFhocWFvTE9IVEJwY3J2bGprMUkzT3ZtZXJmYjN6cng0aTIvQ21vaDZETjhCSWRmZk9sZTNWZmtZS0tnUUVUQ091ejhDNm5ZVThqZ1E2ZVNsQkg2OXA4MWZnSW4zZkFydGkxYlNtTkRQZTZJU0RLeXNobDdnaitsZE01cFo0UmNGMmpjaVNlSDdFdnIyemRvTzc1YkNzT09tQjcyM0piTytNMGQ3WjdUbm96K1daeDJ5Njk1NTI5L29iYXlrcEZISGNOUlYvNUVDWW5rZjhKM09ZYW5RNTdmbW4rSHRWYnpkK1JidGZ5akQvajQwWWQ5MjVjKytBaXBmVUpUREV2WHFLK3R4Umh3dVNNNmxQcjQyMUM2YXlmVlpXWDBIanFzUzU0djMwL0dtTjlkMEwvUG5WMWRqdGFvcFVCRURqaFJNVjMvVnQ2dFp5KzY5ZXpWMWNVUStVNjFQMFJZUkVSRS9pZW9wVUQrSjNWMkJvR0l5UDhDdFJTSWlJZ0lvS0JBUkVSRXZOUjlJTjg3bnovMWI5L0tlUk5tbk1ia004L3E0aElGMjd4NEVSdStXZ2pBdUJOT0lpTXJHNC9IRTVRRk1IL05hcFovK0Q3eEthbjBIRHlFSVMyVyt1Mm9kWE8vb0dUbkRzQlpoVEY3UXM0K2xiMjZySXhWbjM3TXVKTm50TGtPd29FaWQ4RThzc1pQSkxLVnBaRTlUVTJzL1dJT1E2Y2R2bDltT1d4ZXZJajgxYXVaZHVIRlFmc1h2dm9LdFpXVmpEdnBaSks3OTlqbjU0aDhXeFFVeUVHcHFyU1VnczBiQVlpT1M2RDMwS0crWS9YVjFWU1hsanFmYTZyRFh0K2ErYSs4eE5kdnZMWlBaYnYwZ1VlQzV2WFhWbFl3OTdsbmNVVzRPZXFLcTlpOWNTTXJQdndBZ0lFNWswbnZuOFZyZC82V3RMNTltWHJlQmNURUo3QiszbHpmYW9KVHpqa1A5aklvV0QzN016Wi9zd2lBMGNjZHY5ZEJRVk5qSTB2ZW5jWENtUzlUVjFWRi9wclZuSHJMcnp1VXpyZ3IxRlpWOHZGamo3RCt5N2tNeUpuRXFUZmZoc3Z0RGpsdjhheTNtUFAwVTh4NzZRV21uSE1ldzZjZkdmS2R2bmoyYVR4TlRXMCtiK0RrUTlpNmRBa0xYMzBGZ0pRK21Zejh3VkVBMUpTWHMvQzFtVFRXMWZITjIyL3l3enYvUU45Um8vZlROeFhadnhRVXlFRnB4N28xdk8xZDA2RDNzT0djKzhjL2h6MXY4emRmVTFsY0ZQYllwTlBQSksxdnY2QjlUUTBOUVpuczlvYTFucUR0aGEvT1pQbUg3d09FWFl4cDhheTMyTDVpT2R0WExDZXBldzl5VGoyZExkNlV3VURZOVEwQ2ZmN1V2MzNQbkhydUJSMWVvWERuK25Xc25Uc0hjRElZamo3bXVGYlByYXV1WnUzc3o2bXJxZ0pnMDZLdm1mL1NDeHgyL29VZGVsYWdULy8xT0NzLy9ialQxN1VVM3kyRnl4LzlaOWhqcXovN3pMZUU5S1pGWC9QSlB4L2wyS3V2Q1RxbnJHQTM4MTU2QVlEeWd0M01lZnBKK280YUhaS29hZkdzdDJocWFHaXpMSW5wNll3NTdnUVd6M3FMaHRwYVBuL3lDYkxHVHlDK1d6ZSsvdTlydnYrbWVnMGVRdWJJVVh2MWZVVytDd29LNUh1dGNNc1dDcmRzQ1h0cytCRkhoZ1FGS2IzN3RGc0pOeXNyMkUxSmZuN1F2dWo0ZUNKYU5LdFBPZWM4MXMvL2tvckNRcGE4TTR1K0FZRkJmVzBOaTk1MFVnWDNIREtFOFNmTm9EZy96M2ZmaU9ob0lxS2lLZHdhL0IyUzBqT0lqbzhIWU1rN2IyTTlUbEF3Nll5ek9od1VGRzdkNGx2QmNlRGtROW9NQ3VLU2tqajdyai93eW05dVpjL1dyUUFzZkcwbTJSTnpPcDNjcDdHK2ZwOERMNENHdXRwV2owMlljUW83MXEzeEJRWXJQdnFRcEl6dXZyVWdQQjRQN3o5d3Y2OGM3c2dvVHJ2MU4yRXpOM1pVWW5vNkUyYWN5c0pYWDhFWUtOaThrUjREQnJIMHZYY0JNQzRYUjE5MU5jWWNjRG5qUkh3VUZJZ0VHUG1EbzN6TnZxMnBMQzVpd2N4WDJMWml1VytmeSsxbTlIRW5NUFdjODBMeS9POWN2NDZzOFJNb0x5aGcvRWt6V0RkdnJ1OVlTWDQraDE5MENmTmVmSUZSUngxTFUyTWo2K1orNFR2ZVdGZkhzemRjRjFLR2syNjRrV0hUanRqYnI3bFhZdUlUT1BQMjMvSGNqYjl3dW1lczVhTkhIK2JDdi82OXk3SU9CbXBxYUtBK1lMMkV3eSs2aEozcjExRlJXRWg4U2lvWjJRT29LUzhIbkl5VythdFgrYzQ5NHBKTFNlblYyM2ZjdUl4dnVld3JIbnVDeHkrL0JJQlJSeC9Ma1pkZFFjV2VRcDcrdWRQeWtIUDZHUXc3ZkRwem4zK1d1dXBxSW1OakdYYkVkUEpYcjJiSnJMZDlnVWRTUm5mV3ovdVMvTldyR0gveUtkLytEeUt5RjdyKy8yU1JiMUhPNldkdzZBL1BEWHNzSWlvcWFMdStwZ2FQeCtrN2pvcUp4ZVYyVTE5VFExUnNMQUNWSmNWODllcE1Wbno4WVZCejhxQkREbVhhaFplUTNLTUhEWFcxMUZaVjRvNkk4T1hLZi9OUGQvc3FocTBCM1FJQTgxOSswZmY1NDhjZXBzK0lFYXp4RHBJOEVDV2twbkhpejIvZ3RUdC9DMERSdHEwc2UvODlKc3pZdTBwdVFNNGtUdnJGalIwK2YrMmMyWHo4K0NOaGoyMWF2TWpYcGRSU1ZVa3gvNzM3cmxidis5a1QvK1N6Si94ZEVZa1pHVno1K0w4QmlBeklybWpjTHFKaVk0a0lHTGpvY2tmUVVGZkxWNi9OOU8xYit1NDdJYzhvMjcyTHIxNmJTVnJmZmdvSzVJQ2xvRUMrMTF6dUNGK2wzcDcvL3ZIMzVLMWFDY0E1Zi93enl6OTRqOEl0bXpucmp0OFQzNjBidWZQbnNmUTkveC83Zm1QR011M0NpeW5KeitmekovL0ZvRU9tOFBGanpub0s0MDQ4bWFPdWRGWVdESHgrVTBPRHI2a2ZuR1pyNC9JM0orZXRXa25wRG1lMlFGeTNib3c2K2xnQXlnc0xXRHZIQ1JheXhrOGdMVE40MGFEdlV2K3g0eGc2N1FqV2VjY2pMSmo1RWlOL2NKU3ZPNk16ak12VjRYOC9BSzdJcnYyVFZieDlPMHZlblVWdFJVV1hsa1BrMjZLZ1FBNGFteFo5elpvNXpvajh5aUwvNE1HU0hmbThjOSs5dnUxZHVibSt6eHNXTHFCczk2NDI3M3ZDZGI4SWFmNmUvL0tMYkZ1MkZJQ1p0OS9HMlhmK1B1aDQ5b1NKblBHYk8xZ3o1M1BlZi9CK3JNZkRqblZydzk3L3AwOCtRMU5qSTErOU5wT0ZyODBNQ2dxT3V2SW54Q1VsKzVZYi91OGYvYzlKNjl1UGFSZGNCRGhUQzV1RGdsRkhIMHRHVm5iWVp6WFcxUVUxb1h1YS9NK3lUWjdnWTQyTnJmd2k3YXZZVStqN1hGdFJ3ZGYvZmQxWDFxNFNsOXd0YUx4R1MxVWxKUlRuYlFmQUZSRkJuK0VqV2owM1BpVWw3UDc4TmF2Slg3TTZ6UE42MjQ4QUFDQUFTVVJCVkxPVE9lTjIvd3FOK2F0WCsxb09SdnpnS0laT085eDNMQ3FtNDBHUXlIZE5RWUVjTklyeXRnZjF0emVyS1M4UHV4K2dPRys3cnlKb3pYSFhYSWU3eGY4S2g1ejFReHBxYXRpNWZoM0YrWG04ZXNmdGpEcldQeERQRlJIaEJBUVBPQUZCWkd3c1F3K2J4b3FQUGd5NlQyTjlQV3ZtZk02aU45L3dEUjZNNzVaQ1ZXa0pBTFAvOHhUMTFWWDBIRHlZRVVjZXhhWkZYL3V1TGRuaEg4UllWckRiOTdtdHdYQlAvdDlWclI1YitjbEhyUHprbzdaK2lnNHB6c3RqeDlvMVFmdVd2UE0yRTA4NUxXUTh4WGVwejdEaC9QRE9QN1I2ZlBtSEgvaGFjbUlUazlvOHR6VXV0eHRYUkFRR2FBZ1lMQmtaSFVQMitJbSs3ZnBxZi9DVjBxdDMwREdSQTltQk9jbFlwSXRGeHNSdytxOXZKN1ZQSnRIeDhSeDUyUlVoclFsMTFVNE9oT2o0Qk02KzR5NHlSNFJPTlZ2NTZjZDg5TWhEVGtCZ0RJZGZkQWxqVHp6SmR6d3RNeE9NWVZkdUxwLys2L0dnYXl1TGlxZ3FjWUtId2kyYmZmdTc5ZTY5Mzc3bjNtaWVMUkdvb2JhV2VRSGpJdzVFbnFhOWJ4bHBOdkxvWTdqdXhabGMvSStIMmo3Uld2OW56VGFRZzRoYUN1U2dNV0hHcVl3OS9zU2dmZFphclBYZ2N2a1QwNno3OGd0ZlpUcHcwbVNTZS9Sczg3NnRaZWFMVFV6aWpOdnZvS2E4bk0zZkxLSytObmdLWE8raHd6bjFsbCtUbEo1T1JsWTJwVHQzaHR4ajVBK081b3RubnlZdUtabGpmdnAvbEJjV2tEdC9udS80SVdmL2lQaVVGRDc5MStNWWw0dXlYYnVvcWF6d05lM25yVjdGa0ttSGtiZktHU21mMHFjUE1mRUpRYzlJN1pQcEd5RFpVc1dlUGI1QmpsRng4Y1NuZEF0N1htSmFldGo5TFpYdTJzbnEyWi81dHFQaTRxajNCa2NyUG55ZjhTZWVUR3BtWm9mdXRUK3RuVHNuN09DK1FKWEZ4YjdQTlJYbHZIVGJ6VzJlNzQ2TTdIQnJ3dnlYWDJTcnQ3c0pvTHE4elBkNStZZnYreEpJTlJzeWRkcGVEODRVK1RZcEtKQ0RoanNpSXVodHZhbWhnUThlZW9EcXNsSk8rZFV0dm9GdUt6NytrRjNyMXdQUVBYdEFTUCs3dGJiRGM4VjNybC9QRjg4OFJjV2VQWmlBVEhmYmxpOWo0MWNMR1hiRWRLWmZlbm1yMTBkR1IzUFM5YitrMzVpeDFOZlU4TWJkZCtGcGJDUytXd29YMy84ZzBmSHh1Tnh1enIzbkw5UlhWNU8zWmpVVmV3cjVmL2J1T3o2Tytzd2YrR2RtdHE5VzNlcVM1VzdMeHIyQWJRdzJoR0o2aHdEcENibjBJN2tjRjVLUTVKTGNrUi9KcFZ6YXBSZElDQjBjaWdGVGpXMXNjQytTTFZ1MkpLdTM3V1hLNzQ5WnplNW9kNldWbTF3Kzc5ZkxMNnpabmRuWkZkN3Y4MjNQcy83aHZ5SVM4T1BnbG5maEtSNkhRSi9lb0pWUG5aYnlHaDhlcHRmNjFQZStZelJJMDVZdnh3YysvZG1zM25jbWIvenhEMGJBNHZCNGNOMTk5K1BSKys4RG9LY01mdlBQZjhEMVgvdkdjYjNHc2ZCMWQ2ZE1hUXhIbGVVUm55OVpyU25IZHIzeU12YTh0ZzVhOGtnQWdON1cxQ2tWNDk2NnV1RHI2aklkSzUwOE9ldDdKVHFWR0JUUUdTbnM5K0daLy82K3NkZjgwYS9maHp2Kys2R01PZTRIZFRVMVljMFBmNEJWbi9nVXhzK1pPOHp6RHVITlAvM0IySTBBNkltRVl2R0Zlckg0cU1HK045L0F3UzFic1B5dXU0MHRpTWw2bW84WVcraFVXVFlhMUVnd2dEOFB5VDlRTVcwNnJ2azN2WUU5c24wYkRtemFpQU1iTjBDT1JvM25URnEwMkhUT2taMDdqSlh3RlRObUlLZWdjTmozUDFUSHdVWU10T3NMTVl2SGowZGhaZVplZnNNNzY5SDQ3a2JqNXdYWFhvL0tHWFdZZnVGRlJxMkpnMXMyWTllNlZ6QnIxYVdqdW84emhhYXFVRlExNVhoaFpaVXBVMkhub1VPSUJnUEd6K1hUcHBzQzJ2eXk4cE43bzBUSGlFRUJuWEhhR3VyeHdvOS9oUDUyZmJoZWxDVE12L3JhRVFPQy9aczI0TVdmL0E5aTRUQ2UvdjUzY2UxOS81RnhBZGpMdjBqMHZpMDJHNWJlY1NkRXlZTFhmLzhiQUVEcDVDa1FCSDJuUXpRWXdMci8rMVhhTFhtS0xDT1FOR3c5U0k1R0lRODVQcGc0QndBbUxWcUNBNXMySWhhSkdOTU5GcnM5SmR2aTJ3Ly8yUmdWdWY1cjMwRE93dEVGQlR2V3ZtalVZVmg2eDUwNC81YmIwajdQMjlWbHlnOWdjN2t4OXdwOWJjVFNEOTZKL1J2Zk1YSTN2UGJiLzBQbDlEb1VuTUsxRCttbWxwSWQyYkVkeno3NGZkT3gybm56Y2ZWWGhwbENTRE9hVkZrM0U5TXZYSUd3ejRmMWovelZPSDdCYlhmb05TcWdqNWo4Nm1QbWdrZ0xyNzhCVTVaY2tNMWJJUnBUWEdoSVp3eEZsckhoMGIvaDcxLzdkeU1nc0RvY3VQNXIzekQyODZmajYrbkc4ei8rSVo1NzhMK01IcjZxeUVZUE9aMlo4WjV1NVl3NjNQMmpuMkxoZFRlWWFpamtGQmJpdHU4OWlNVTMzV0kwSHVtMkNlYU9HNGNydjNpdmFhdmM0cHR1d1pWZnZCZFhmdkZlVEZpNHlEaGVPbm1LOGZlcHk1YkJQbVR0d014Vmw2WWRqVGpaWXBFd25uM3crNmE5K1NzKzlCRWpDTW92TGRNL2g4SG5oOE5ZODlDRHhrTE1VMEd5NlBrbzB2M1JWQlZ2L09uM0tlYzBiWDBmQjk3ZG1QRThteVAxc3k2c3FzS2N5Ni9FOUJVWG1ZNG5UeWUwN3QxamZGYU9IUDEzdU92VjQ2LzFRSFFxY0tTQXpoaGh2eCs3MXIxaTdQUFByNmpBTlYrNUQrTnFhek9lcytQbGwzQmt4M1pUcm4xSFRnNnUvTks5dzFZTVBPOERsNk95cmc2Vk0rcndweTkrRGhhYnpWaFFCK2dKaVNTTEJjdnZ2QnRWZFRQUnNuc1hpcXByVE5NTittdDVVRDU5T2w3K3BUN3lNTmpicjZxYmlhNm1RMmlKOTc2ZHVibFljbk9pWWJYYUhhaWRPdy8xNnhOYkxlZXR2anFiaittRVVtUVpheDc2QVRvUE5ockhhbWJQd2V6TExqYzliL0dOTitQQXhuZU1PaE5kVFlmd3pIOTlGemQ4NDRFeExiRWNDUVR3OVBmLzB3Z0FKYXNORXhZc3dJR05Hd0RvSTBJMmh4T1RsNXlmOVRXOVhWMm05UU03MXI2SXR2cDl1T1U3M3dNQXZQZnMwOFpqRjM3b0kzajVGLytMUTFzMm8yWFBibFRWelR3UmI0dm9wT0ZJQVoweDNQbjV1TzYrK3lGWmJaaTIvRUxjK1lNZnBRMEl0S1NFUFFjM3Yyc0tDR3JuemNlSGZ2eXpFVXNJaTVLSVdhc3VSVUY1QlN3MnV5a2dBSUNKQ3hOeis3WHo1bVA1WFI4YWVnbEQwL3Z2R1QxSk9STEJQNzcrSC9qOVorL0I0OS8rcGo1eUlRaTQ4b3YzbW5ZVjdGajdraWtnQUlBMy92ZzcwL3FDazAyT1JySG1vUitZVnM1Ym5VNWM5cG5QcHp4WHNsaHcyV2UvQURGcDNyeGw5eTZzZWVnSGlFVXpGei9TVkQyaFVyWi8xRmoyMndyYkQrekh3Ly8rWlZPeW9XVWZ2Qk5YZk9GZmpUbDlKUmJEc3c5K0gyLysrWThwdTBzQUlPajE0czAvL2NINGVlZmFsL0RiZXo2T0YzNzhJK05ZMk9lRExWNkVxbm5YVGlQWFJNbUVpYWk3ZUJVY0hyMkd3c3UvL0xsUlpaTG9kTVdSQWpxamxFeVlpTHQvOUdQVGdqaGZkemVPMXUvRGtaM2JjZWk5TGFac2g0TnlTMHB4NGQwZnhyUmx5MGY5bXN2dnZBdUJ2ajZJRmd1c0RnY3FwODlJdXdzZ2s3bFhYb1dwUzVkajV5dHI4ZjV6enlEazlacTJMM3FLaWhDTFJxREVGeUcrKytUajJCQXY2WnZzMEh0YjhNUjNIc0RxTDMwWm51THN0aEFlcTZFTE9RRTlKZkhWWC80MzVKYVVwRDJuZE5Ka1hIajNSL0RHSDM2YnVPY3RtL0hZTjc2R2ErKzdQKzBpeUlOYk51Ti83MHkvanVGWSticTdzZkh4UjdIcmxaZE4yU05ucnJ3RUM2KzdBUUJ3NVpmdXhSUGZlY0FJOXJZOC9TVDJ2dkU2NXE2K0NqTlhYV0xjcTlWaHg4NVgxcWErU0JMSmFrVlJkUTE4M2QxNC9uOSthQnlmZmNXVmtDd1d6TC82V3J6enQ0ZlIxOXFDcC8vcnU3anhHOThhY2YwTDBWaGhVRUJuaklIT0RyUTNOTURYMjROdEwvd1R2UzB0NkdsdU5yYnJwWk5mVVlHRjExeVB1cFdyVWdvZ0RlZXR2L3dwWXk3L2pGdlB1cnRUam5rN085R3lkemQ2amh4QjA5YjNUWXNKazg5NzdzSC9RdlY1c3hIMitVeUppbHo1K1NpcXJrRnp2Q0pqNjU3ZCtQTy9maDYzL3VmM1U5WXdyUG5oRDFJU0xNV1Nlcis3MTcxcWxCSTJIazlUd3JpOThRRFcvTDhINFUzS29nZ0FxejU1ejRnakxBdXV1UmJ0RGZXbVVZNzIvZnZ4NlAzMzRTTS8rWG5hYlg0bmdpTExhTjY1QTd2V3ZZSURtemFtcEhDZWUrVlZ1UGpqbnpSK0xwODZEYmQ4NTN0NDhqc1BHTCtUUUY4djFqLzhGNngvNUs4b256b05OZWZOeHZtMzNvNjgwbElqaUhNWEZLSmt3Z1I0aXNkaHg5b1g5ZmQ4N2ZXWXVmSVNQUEdkQjR6L0YzT0tpakR6WXIzYTV2eXJyOFhXNTljZ05EQ0ExajI3OGRldi9DdFdmK2xlbEU3aXRrUTYvVEFvb0ROR0xCdzIxVGpJeEdLellkTGlKYWk3ZUNYR3o1MFBVUno5TEZselVsbms0K0h0NnNTTFAvbWZsT09UbDF5QWlZc1dZY3ZUVDZHM3BSa09qd2Y5N1cybS9lenUvQUxjL0ozdkluZmNPRHord0RmUTFsQVBRQjh0S1I2Zk9tMGlSeUttcVpLaFZGbEdKSXQ2QjRHK1B0T2lTZ0E0LzliYmgxM2RuK3dEbi8wOCt0dmIwTkY0QUlDK08rVGlqMzRpYlVBZ2lPS29BZ1ZOVlUwVktnY2RlbTh6bmsxVElkSG1jbVBWSnorRnVvdFdwanhXT25FUzduandJYnoyMi84ekp4ZlNOTFRWNzBQdHZQbVFMQmFzK05CSFlYVTRVREpob3BIR2VhQ3p3d2dLUWo0dkh2N3FsMDFiRUMvNzdCZU05MldMVDdrODgxOTZJcVMrMWhhMDdXOWdVRUNuSlFZRmRNWW9yaG1QcWN1V3AvUjJBU0N2dEF3MXMyZGp3dndGcUQ1dkR1enhPZDZ4VmpWekZrb25UVVpINHdIWTNXN1V6cHVQaGRmZFlEUUlkUmV2d3A3WDE4RnFzNk93cWhwLy85cFhFUXVIVVRwcE1sYi82MWVNYlgwM2Z1TmJlUDdIUDhTUkhkdnhnYzk4emtpK0pGbXN4OVg3VmhYRk5NUU9BSk1XTHNJVlgvZ1Nudi9SUTRBZ1lPWEhQakdxVXI4Mmh3TTNmdU5iK1B2OTk2R3Z0UVdyUHZYcGxQd0tneVl1WElUcjdycy82MnZ2V3ZjSzF2N3ZUMU9PVDE1eUFaYmY5U0c4L2RjL0E5Q0RqWmtyTDhHeUQ5NlZzYmdSb08rY3VPSCtiNkp4ODd2WTlQaWpSakd0bXRsenNPVG1XK1BYSG40Um90T1RpMFUzM0lqMUQvOEZBTERrbHR0UU8zZWU2VG1URmkzR29odHV3dWFubmtESnBNbVlmZGtWV2I5bm9sT0pRUUdkVVM2NDlYYjR1cnRSVUZHQmdvcEtGSSt2UmNYVWFTZWtFTThOWC84bU5GVWIrWWtaMUs5L3k1VGZZTkJGSC8wNE5GVkZ4ZlFaS2NQN29paWFFdjFjK2NWNzBkVjBDSXR2dXNYMFhMdmJqZXUvOWcyMDd0MWpTbnh6MjNkVGU4ZWo4Zkt2Zm03a0tVZzJmZmtLK0xxN2tWZGFocWtYTEIzMWRaMjV1Ymo1VzkvQnZyZmV4T3dQbUhjcVRGaTRFSzU4UGQxeVVmWG9Ta0NQcTUxZ2JIKzBPYzJCMytJYmI0YTNxd3ZRTkN5NDdub1VsR2VmSjJIU29zV1l0R2d4ZWx0YnNQZU4xekhuaWl0SE5jSzA1S1piME4zVWhMeXlNaXk3NDg2MHo3bnc3ZzlERUVYVXpKNXpUS05YUktmQ2FWZXA0K0hEclE5b212YXRzYjRQSXFMUlVCVUZvaVNOL0VRNnB3bUM4SzA3eDFkK2U2enZJeE9HcTBSRUp3QURBam9iTUNnZ0lpSWlBQXdLaUlpSUtJNUJBUkVSRVFGZ1VFQkVSRVJ4M0pKSWRKcDQvc2MveEw0MzN3Q2daekw4OU8vL2ZFcGYzOS9YaTAyUFA2YW5pdTd0Z1dTeFlQRk50MkJKVWdYRXNlRHQ2a0xydmoxbzI3Y1A5cHljakZ2K2lPajRNU2dnSXZTMnR1TFJyOStIME1DQWNVeVZaZmk2dXpIUTJZRmdmejlDWGkvOGZiM29iMjlELzlHajZHdHJRMUYxTlM3KzJDZnd6aU1QWi8xYWMxZGZoWklKRTdONnJxcXErTWMzdm1ha1hMYlliRmh3N1hXbTRsRkVkT0l3S0NBaXZQcnJYNWdDQXF2ZERwdkxqV2dvaE45OStwTVp6L1AzOUNBU0NHRFhxeTluL1ZvVEZpNDBCUVhyZnZOcitIcFM2MFlNMHJSRXhrVTVHc1ZULy9sdEkvbFJPcGQvL29zTUdvaU9FWU1Db25OYzJPOUQ4NjZkeHM5Vk0yZmhocTgvQUt2ZGptZzRqSVozM2s0cE1EVElZclhDMjlXWk9DQUlhUXRQcWJJTVZWSFNYdVB3am0zb2EyM04rbjRIYTBCa0lrZWpRUHBhVmtRMEFnWUZST2U0UUgrLzZlZXB5NVlicFgxdERnZW1MVnNPVlZHaHhLSTRzR2tqQUdEYThoVzQ5SjUvZ2QzdFJtOXJpM0Z1MlpRcCtPQi9QNVR5R210Ly9yTlJqU1lRMGRoZ1VFQjBqaHZhZ3gvYTA3L3lpL2NDQUZyMjdEYUNBcWZIazdHMDlQSDQ3Ri8rQmtzOElEbFdRK3RMRUZIMitLK0g2Q1JxMmJNYjd6LzNERnIzN1VVa0VJRFRrNHVxdXBsWWNQME5LTXVpZEc3ajVuZXg1Wm1uMEhub0lBUkJRT25FU1ZoMDQ4MHBWZmpTN1Z4bzJQQU8zbnYyYVhRZmJvSW9TU2lkTkJsTGJyNFYxYlBPQXdDMEg5aVBSNzc2NVpUWFhQdS9QelVxRWQ3MXd4OGpFdEJMQW5jZmJqS2U0K3ZwTWFZY0hEbUorZnYyaGdiODVMYWJVcTZaYWVwZ0tFRVUwZEY0d0NoTFBCcFdoeE9YZlBLZVVaOUhSQWtNQ29oT2tnMlAvZzBiSHYyYjZWaWdyeGYxNjkvQy9vM3Y0TExQZlFGMUY2M01lUDc3YTU3RjY3Ly9yZWxZODY2ZGFONjFFNWQvN291WXVlcVNqT2R1Zk94UnZQTTM4NDZBSXp1MjQ4ak9IYmp5Uy9kaXhvVVhaZlVlQW4yOWVPcTczMGs1M3ZqdVJqUytxNDhhM0Rxa1VxTVNpMlYxN1V3RzJ0dXg1N1Yxb3o3UDRmRXdLQ0E2VGd3S2lFNkNYYSsrYkFvSXlxWk1RY21FU1docjJJZXVwaWFvaW9LWGYvRnpWRXliYmlxRlBDanM5K09OUC80ZUFPQXVLRVJ3b0IrYW1saUZ2KzYzdjBidHZQbHdGeFNrbkJ2eWVvMkF3RjFRaUpCM0lORlQxelM4K3V0Zll2enN1YkE1bktpWVBnTnlKSUxPUXdlTjgvUEx5K0hLMDFmM1M5YlVSWU5ET1hKeU1QZktxN0w0Vk9MWEwwMTl2eWFDUG1LZzM2NEdhSnJ4ODFESm53a1JIVDhHQlVRbldDd1N4bHQvK1pQeDgrekxyOFFsbi9vMEJFR0FxaWg0OVA3NzBOWlFEeVVXeGZZWFg4QkZIL2xZeWpWVVdVWlJ6WGhjKysvL2dZTHlDb1Q5UGp6My94NUU4ODRkK211RXc5ajc1dXRZZU4wTktlZHFxb3I4aWdwY2Y5L1hVVmhWaFdnb2hCZCs4ajlHeno0YURHTHZtNjlqd1RYWDRmYnZQNGl1dzAzNHk3OSt3VGgvOFUyM1lOYXFTd0VBa1dBUXErLzlDZ0JnL1NOL3hVQjdPd0JnL054NXhraEZRWGtGVnAzQUh2cU1GUmRqeG9xTDRlL3J4UlBmZmdEK25oNWMvTEZQWU9iS1ZjWnp1cHFhc1BiblAwVkg0d0VBZW1CeUl1K0I2RnpGb0lEb0JHdmF0aFVocnhlQVhrNTMrVjEzUXhBRTQrZUppeFliMitwYTkrN09lSjNMUC9jRkZKUlhBQUFjT1I1ODRET2Z3KzgvY3crZ2FRQ0FvL3YyQWRlbFAvZXl6M3dlaFZWVkFBQ2IwNGxMN3ZrMERtNTUxK2hadCs3WmpRWFhaRGc1aWQzbHd2VGxLK0R0NnNKQVI0ZHh2S0M4QXRPWHJ3Q2c3eXpZOS9hYkkxNHIyV2YrOUxDeG9GR1ZFK3NOa2tjRXRqMy9UL1FjT1F3QWVPbG5QMGJEK3JldzhoT2Z3dDQzWHNlbUp4NHp0a2xPWExnSWwvN0xaNUZUVURpcWV5Q2lWQXdLaUU2d3pzWkc0Kytxb3VBWGQzOHc0M09IYmdjY1pIZTdVVFo1aXVsWWZta1pQRVZGOEhYcmlYNzh2ZWtUL2xnZERsVFZ6VFFkeXlrb1JFNVJFWHhkWGZGemUwWitJMG0ydmZCUEl4Z0JnSTdHQTNqOTk3L0ZpZzkvRkhJc0Nqa1NHZFgxTkNTdUpVZWp4dC9GcEtCZytaMTNvK2E4MlhqMU43OUNYMnNyRHIzL0hnNTlKakVhWUhlN2NkRkhQMjZNYWhEUjhXTlFRSFNDaFh5K3JKK2JhVkdlMDVPYjlyalY0VFQrcmlycDU5UGQrYW5yREFEQWFuZU1lRzQ2UWE4M1pUZEFXME05MmhycTRlM3F3dmk1YzJGMU9FeVA3M250TlNneHZiR3ZXN2tLa3RWcWVsd1VKZVB2aXB6NERIcVB0cWJrTTZpZU5SdiszbDdFUXFFaHg4OURWOU1odlBiNzM1aU9MNzM5VHRoZHJxemZIeEVsTUNnZ09zRXNTUTJnYUxIZzZpLy9XMUsvZU1oejAyVC9BNEJZaHA1M2NnOC9lU3VnNmR4d2VPUnpQWjRNZDVScTAyTi9SelFZaE1WbVMvVHFCUUhRTkJ6WXRBR0tITU1OOTMvVGRNNytEZThZUWNGRkgvNFluTG5wZ3h4VlZSR05OL1kybHd1K3JpNXNYZk5jVnZjMW1ETmhxRVUzM01TZ2dPZ1lNU2dnT3NIeUt5cU12NnV5ak55UzBxd0xBQTBLOVBYQzI5V0YzSEhqakdPSHQyOUROQmcwZmg2WDRacUIvajRNZEhZZ3I2UTA4N20xRTdLNmo3NmpSN0h0aGVjQkFKTVdMVUg5K3JjQUFETldYSVNPeGtiMHQ3ZWgrcnpaS1Zzdms2Y1ROai85cEpFaEVRQnE1c3hGNWZRWityMzI5aHByQXh3NTJRY3F3eEVnbkpEckVKMkxHQlFRbldBVDVpOHdldElBOE1xdmZvNXI3N3ZmdEJBdTdQZWhZZjE2ekw3OGlvelhlZWxuUDhaVlgvbDN1SEp6NGUzcXd1dC8rSjNwOFNublg1RHgzTFgvKzlOaHo1Mjg1UHlzM29zckx3K0NJRUN3V0RCdCtZVkdVR0IzdVhIOTE3Nk8zcFlXV0IwT1BQYk4rek5lWTh2VFQ1cCt0dGp0UmxDUVhEY2hwN0FRdGZQbTQzTVBQNXIyT3NrN0tKYmRlVGZtcmI0YWdENlY4Y1MzOVpHSzR0cmF0TnMwaVNnN0RBcUlUckM4a2xMTVhIa0pkcTk3QlFEUXZuOC8vdkNaZTFBeWNSS2N1YmtJOVBlajgyQWpQRVhGd3dZRnpidDI0dGNmK3hCeWlvcmc3K2t4N2Ntdm1UTVhGZE9tRDN2dS8zMzh3M0FYRnFZOWQ3QlJIb25kN1ViNTFHbndqQnVYTXVXUVgxYU8vTEp5dE96Wm5aS2FPSG1rWU9oamtpVXh2ZEtSdENnenI2d01vaVRCNW5RaUhVRk1qQUFrUHk5NXZjT0NhNjdQNm4wUlVYb01Db2hPZ2xXZnZBZStubTRjMmI0TmdMNUdvSFh2bnF6UHQ3bmN5QzBaaCs2bUptUEh3S0M4c2pKYzhZVXZaVHpYNGZHZ3FMb0dyWHQycDV5YlgxRXg3TG5wMU01ZmdJa0xGaUVTREtSOXZLcHVKcjd3dDhkTXgzN3g0VHNSamkrNC9PU3ZmNWR4VFVITDdsM0czNHVxYW9hL0VTMTFaY1pBWjRleHRzQmRVSWpweXk4Yy9ocEVOQ3dHQlVRbmdkVnV4NDFmZndCNzMzd0RlOTk0RFoySERpSVNDRUN5V3BGWFVvcUtHVE13K3dPWFp6emZZclBpMXU5OEQyOC8vRmMwYnRxSWtOOEhUMUV4cGx5d0ZFdHV1bVhZWWtTaUpPR0crNytKOVgvN0t4cldyMGZJNTBWdThUaE11V0FwRnQ5NDg2Z0xHYzI5WWpYc2JqZGE5cVRtVkloRkk5QkcyTWtRQzRkVGRoOUlGZ3NVV1VienJoM0dzZktwVXpOZVE1Rmw5TFFrcWpFTzVqUElLU2pFRFY5L0FJZmUzNExDeXFxVTF5R2kwV0ZRUUhTU2lKS0VtU3RYbVRMeERXZjFsNzZNMVY4eUZ5aTY5SjUvd2FYMy9NdW9YOXZtZEdMbHh6NkpsUi83NUlqUEhUZStGdmMrK1d6R3g0Y0xJcDcrM244YVdSWXorZTJuUDVGeWJON1YxeUMvdE13b3RtUjFPazNUSVpxbTRaR3ZmaG1hcWtLeVdoSG82ek90UDNEbkQ2Wmh0cUoyN3J5VUFsRkVkR3dZRkJEUm1DaVpPQWtPandkaG53OVR6ci9BMU1zWEJBRldoOE0wdlRESTVuSmgvTno1cC9KV2ljNFpEQXFJNkpqVlhid3FKWHRpTnNxbVRrWGxqRHA4OE1HSDhQVDN2NHY1VjZlbVhLNllOaDB0dTNkQkVFVlk3SFk0M0c0VWo2L0YwdHMvQ0ZlR05RcEVkSHdZRkJCUlZxcnFacVpNTTJRN05aSkpmbGs1N3Y3aGo5T3VCVmo2d2J1dzlJNDdJVXBTbWpPSjZHUmdVRUJFWXlyVDRrQXhRN2xrSWpwNStLK09pSWlJQUhDa2dPaXNrRzduQWhIUmFIR2tnSWlJaUFBd0tDQWlJcUk0QmdWRVJFUUVnRUVCRVJFUnhURW9JQ0lpSWdBTUNvaUlpQ2lPUVFFUkVSRUJZRkJBUkVSRWNRd0tpSWlJQ0FDREFpSWlJb3BqVUVCRVJFUUFHQlFRRVJGUkhJTUNJaUlpQXNDZ2dJaUlpT0lZRkJBUkVSRUFCZ1ZFUkVRVXg2Q0FpSWlJQURBb0lDSWlvamdHQlVSRVJBU0FRUUVSRVJIRk1TZ2dJaUlpQUF3S2lJaUlLSTVCQVJFUkVRRmdVRUJFUkVSeERBcUlpSWdJQUlNQ0lpSWlpanZ0Z2dKVlVkc2d3RC9XOTBGRVJIU0NoVlJGYlJ2cm14aU9aYXh2WUNnSnRtY1VUYllKZ2pacHJPK0ZpSWpvaEZGeFdJTHRtYkcrRFN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9tN0NXTi9BU0Q3K2o4c0xjMFJscFFhaGFxenZoWWlJNkVSUkJiVTlwRmhlL3QydEwvV085YjBNc296MURZd2tSMUt1QUlUL0VTQ1VqUFc5RUJFUm5TaVNKdlhtU01ybkFUd3kxdmN5U0J6ckd4aUpCbkVLR0JBUUVkSFpSa0NoM3NhZFBrNzdvSUNJaUloT0RRWUZSRVJFQklCQkFSRVJFY1V4S0NBaUlpSUFEQXFJaUlnb2prRUJFUkVSQVdCUVFFUkVSSEVNQ29pSWlBZ0Fnd0lpSWlLS1kxQkFSRVJFQUJnVUVCRVJVUnlEQWlJaUlnTEFvSUNJaUlqaUdCUVFFUkVSQUFZRlJFUkVGTWVnZ0lpSWlBQXdLQ0FpSXFJNEJnVkVSRVFFZ0VFQkVSRVJ4VEVvSUNJaUlnQU1Db2lJaUNpT1FRRVJFUkVCWUZCQVJFUkVjUXdLaUlpSUNBQ0RBaUlpSW9walVFQkVSRVFBR0JRUUVSRlJISU1DSWlJaUFzQ2dnSWlJaU9JWUZCQVJFUkVBQmdWRVJFUVV4NkNBaUlpSUFEQW9JQ0lpb2pqTFdOOEEwZWx1MDA5NkVQVnJBSUJ4ZFhaTXY4RnpTbC9mZHpTRzVnMGhlSnRqa0VNYUxBNEIwNjczb0dDQzdaVGVSekpOMHhEb2t1RnJrZUZ0bGxFNDFZWnhNK3lqdms2d1IwYkhqakFBd0ZOaFJmRzBrYS9SM3hSRnNGc0JBQlJNc3NGWklHVjhic1Nub0dWRENBQlFzOXdGcTJ2NGZwQ21hZ2gwS1JnNEhFUDVmQWRFaTVEdFd5RTZLekFvSURxTmRlMEpvLzRaUHpRMWNTd1cxQkQxcXdqMnlJZ0ZWZjFubjRwUXI0SmdqNHh3bjRxS2hRNjRTeTNvM0JuSityVW1YZWFHWk10dThERGNyK0Q5My9SRGdONW9odnFVcklJQ09hS2lkV01JaFZOdDhKUmJFZTVWMGZLT0hoU1V6ZFZRUE0wT09hTGk4SnRCVkozdmhOMlQydUIzN1ltZ2Zhdit2cWJmS0JwQndmb2ZkRU9WZ2VMcE5zeTRNUmVxb2lJV1VuRjBzMzc5aW9WT1NIWU5vaVJBaWFyd3RzaUkrbFg5cyt0VEVPeFdFT2lVb2NiMDE3RzRCSlRPY2hpdnUvT1JBWGhiWWxsOVB1blk4MFFzdktmd21NOG5PaFVZRkJDZHBtSmhGZnVmTndjRUZvY0FDTUJBY3d3Tnovb3pudHQvT0FaQkV0Q3hQZnVnWU9LbGJ1UHZjbGhGL1hPK1laOHZXUVdqQWZXMXl0ajlEeThnYUdtZmEvZElxTHJBaVcxLzZFY3NvS0gzUUJSelBwSVBWVTA4WDVEMEFLTnRTeGhIM3cyai9mMHdKbDdtaHJkWkJnRGtsRmxRdWRpWjhYNDBGWUFHK050bGJQMTlQeHo1SXFxWG01Ky9mNDBmd1I0RmhaT3RPUEpXYU5qMzE3WWxiQW9LMUpobXZOOWpvVVRUZnpaRXB4TUdCVVNucVlHbUdKU2tOcjN5ZkFjbXJISkRFQVQwSDRxaVkydUdCbC9Rak9rTzQ1QUVDR2tHQVpTWVp2VDJoeDd2YlJoZEM5aTdQNXJ4TVdlUmdzbFg1TUJaS0NFV2tPRnZWOUMrTFF4YjBuQytJT25CU1BQR0lBQkFzZ2x3RlVzNDhId0FBQkFMcWNNR0JZTWttd0IvbTR4Z0YxQzVKUEY4VGRQUWV6QUtPYWloY0pMVmRJNEdEZlljRVk0Q0NhNXhFandWVm5qS3pWK1Bua29MSkZ0MjB3bStOaGx5eVB3N1NEZnFRWFM2WVZCQWRKcUtCbFRUejJWekhCQUV2VkZ5Rmtzb21HU0YxU1VnMUt2QzE2cjNwaWRlNWtiWlBBY2tpNENqN3lWNmRoYlg4d0FBSUFCSlJFRlV3cFdMSFppd0tpZmxOVGIvb2hmaFBqWGwrTWt5WVpVYjIvODBBQUE0OG1ZUTR5OXlHWStKRW5Eb3RRQVVmYlFmTlN0Y2tPeWpuOU4zNUl1SWhWUkV2UnI2RGlZQ0ZXK3pERG1vUWJJQmhWTnNPUEsyL3ZtVXpMSmo4bFU1a0VaWVB6RHgwdFRQYnloZm00ekRyd2RNQVlIRklhRG1RaGZLRnppR09aUG85TUNnZ09oME5XUzBPWG5SbTkwallkYnRlUUNBSTI4SGphREFsaU9PMkxpTlZrNjVCWE0rbkh1Y1Y5SHZLYmZLaXFKcE52VFVSNkVxZ0w5Tk5wNGhoMkdzZ2NncGsxQSt6NEZBdDV6MmFpTXBtR0JEeC9ZSStob1RveDFkZS9SckY5ZlpJU1I5ODRsV2pQaVp5ZUZFNEdSeGlGQmlHa1FKRUVUOVBGOWJERWZlQ3BsR1N3UUxVTEhRZ1pwbExnamk0UFNEQnRFcVFKUzRnSkZPVHd3SzZKeWphUm82ZDBiUXZpMk1RS2NDVmRaZ3p4VlJPTm1HNnFVdTJISkdYcUhlK200SUhkc2pDUFVya0t3QzhpZFlNWDZGQzY0aTh6K3BvVHNYcGw3clJzdkdNRHAzaGhFZVVDSFpCQlJNdEdIOENpZWNCZnE1elJ1Q2FGb1hUSG5kelQvdkF3QlkzUUxtZlR3Zm9SNTlCWDZvVHpHZUUreFcwTjhVVFJubWJ0a1lSdXU3NFpScnFrcjY2WU9oUkVsRSsvWXdCZzZQZmxMZFUyRkJ4Y0xFTUg3dHhTN1k4MFJVTDNPaXJ6R0c5bTE2WTIzekNKajNpWHcwcnZXajlpSzMwZUFlaS9MNURoUk50Y0hxRnJIOWovckl4UGdWVGhSUHQ4RlROZnF2dlEwLzdBV2dCeEFMLzZVQXV4LzF3bFVzWWVvMUhvaVNnT2IxUWZUdTF6OGJRUVJLNXpoUXZkeUo1cmVEYU5rWVF0U3ZHdXM3cHQvb09hYWRHa1NuQW9NQ09xY29NUTE3bi9TaTc0QzVjUXYzNmF2VU8zZEhjTjRIYzVGVGFrMTd2cVpwMlB1a0R6MzFpUjZoTEd2bzNoTkZYMk1VYys3T2g3czAvVDhyVmRXdzV4OCs5QjJNbWM3dDJoWFJ6LzFRSGx6RjJmMlQ3R21Jb3ZIRlFNcnhJMi9xd1lTcldFTDV3cVRoYWczUWxKU25aeFVRRFBJMngwYTFtMkdRRWxXTm9LQmpaeGlSQVJWV3A0ajI5eVB3dFNjK0MyK3pERUVRa0ZkdFE5L0JHQUpkTW5MS2orMHJxdlhkRUtBSmlJVVRiL3JJK2hBc05oRURoMldNbTVYWXp0blhHTU91dncya3ZjNnNPL0pTanUxOXdvZEFoNEpBaHdKVjltTDZEZVpSbE5xTDNhZzgzNEVETC9xTlhSTEhNZzFDTkJZWUZOQTVaZi96UGlNZzBLQ2hhSW9OVnBlSTNnTlJ4QUlhNUtDR2ZVLzVNZitUK1dtSGVIdjNSNkhLZW0vUTZoSVI5U2VHbFpVSVVML0doL2tmTDBqNzJyMzdvOUFVL1Z5TFMwQXNhVEdnSE5MUXNNYUh1UjhwZ0QxWFJHNlZCVkcvaW5CLzR2cnVNZ21TUllERm1WMEQ0eG9ualdvZU85MUNSUFBqd3VBc0FEUk5nNzY4SWQyOWFJQ1cvaDQ3dG9jeGNEajlsRUQvb1JqNkR5V0NCRStGQlpPdk9yYXZxSzQ5MFpUcGwrUkFzSEJ5SXVpTGVGVkV2Tm12cTVoNmRRNjIvM2tBY2toRFQzME1CMTR3N3dJUlJPZ0J3ZnQ2UU9Bc0V1SElsMHhUR1VTbkt3WUZkTTd3SFkyaGExZWloei9qaGx5TXE5T0hjYU4rQlZ0KzJRY2xDb1I2RlBRZmpLRndTbXB5SUZVR2ltZllNT1dxSEZqc0l2eWRNZXg1MUdjMEtvRjJCYjQyT1dYbE9xRDMxQXVuV0RIdFdnOHNEaEdoUGdXN0h4MUFxRWMvMTllcXdOY1dROGxNQjBwbU9uQjBTd2lOTHlWR0ErcHV5b1VqWDEvQkh1cFRNTzE2QWFxc1lmOC8vVVlqWExIWUFVK0ZCUmFIaVB3YUcvSnJUbHlDb3ltcmN6QmxkUTc2ajBTeDV4OCsyRHdDcGw3dFFXNWxvb0h0cm8vZ3dBdCt4QUo2aSt3cWxsQzl6Slhwa2lkTlRwa0ZxcUloMUtNWUl5VE9JdEhZOW5nOFNZbGN4UmJNdWowWE8vNDZZRXlESEhvMThYdFNWWDN0QUFDNFN5WE11aU1QVGErbGp1b1FuWTRZRk5BNW8zTlhZdWc3cDl4aUJBUUFZTXVSNEttMEdqM1YvaVBSdEVHQnhTVmc2dFU1UnBLZm5CSXJhbGE0c0g5Tm9yZm9iWTZtRFFvc0RzRUlDQURBV1NCaC9Bb1g5ajJWZEc2TERFOTUrcW1MWk00Q0NjNENDUjA3dzZaZWVXNlYxWml2M3Z6TFhrUjkyZmVBUFJWV3pMNUxIeTdYVEtjbHV0eXFvdUh3RzBFb0VRMmhpSWJ0ZnhwQTVXSUhLaFk2Y1doZEFOMTc0MEdYQUZRdWNXRDhSVzdUSXI2cDEzaE1lLzNidG9ad05MN1dvWGFWQzBWVEVyOFQwYW9uT3pvVzh6NldEMytIaksyLzY4UGdhTWFNbTNJaDJRUTQ4aVQ0T3hNM1VUYlBqZ21YdU5IYkVFVjlQUGREOVhJbnFzN1B2UDNSVTJIRnJEdHlZYkdMYU44V01YMWVtcXFoZXBrTG5rb3JTbWJhamQ4MzBabUFRUUdkTS96dGlXRnJmNXVNdDc3WG5mRzVzVUQ2eGlpM3lwS1M5Uyt2eHZ6UEtKS2hJYzZ0dHFZMEVKNEtjd0FROGFhWitCL0cwUzNteFlQdFc4TlFvaHJLNWppZ1JrZVhiR2V3ZHdzQXFweVVWQ2pwbGtWSndPdzc4OUQyZmhoTnJ3ZWdSSURXVFdHMGJrcmNoNk5ReExSclBNaXRTZzF1SEhtWjkrbzdDeVM0aXMyUCt6dVBMU2pRTkEwSDEvcE5BZE9leDd6UUZHRHVSL09oSmMxZ1dGMGlMSFlSUWxMd0lrb0NMUGJNamJrU1V6RndXRWJ6T3lIOWMwc2FlR2hlSDhLUnQwT29XZVppbW1RNjR6QW9vSE5HTEpoOUE2TXA2Yi9NcmM3VWhtSm9rS0JsZUJtcksvV2FvdFY4TE5PNTZmUWRpc0ovMUR3L1B6Z3ZMd2MxbEp6bk1HMmxrOE9hMFpPWEhFaFpBZTlJcWlHZ0tvbWdRSlFFOURSRTBOOWtqakFLSnRuUXZUZGlhbmdGQzVBLzNvYXVQUkZqQ3lDZzc1Z29tK2RJMlZXUm5EYTRiV3NJdlFmTUNaQ0taeHpiOU1lUnQ0TVlPQ0pERUJPZmFkU25RcFdCM2Y4WVFNMkZTZmtSUmg2WU1lbXVqK0RneXdGRUJoS2ZyV1FGbFBpdER3WmloOThJb25OWEJKTXVkNmU1Q3RIcGlVRUJuVE9TZTIydUVnbmpMOHc4MTIzUFRkOUxUTzVCRHhyYXUwOFhPQUQ2em9lUnpyV05VTERIdUE5RlE5TTZmWjVhdE9ockhRRG9hWVkxQVlmV0JUQmhsUnNUVmlVYUpIOW56QWdLN0RrU3Bxek9YTmhKRGlmdVZiSUxHRGdTTTJvSW1BMEphbVI5dEdJb1o1R0lrcG1PWWRNdTl4K1VBWmlEblB3Sm8yeXhvYWRjN3E2UFFvQ0FrdlBzeG10T3ZNeU5BeThFNEc5VDBQWis0aDZIR3hFWVNvbHAyUHQ0SXYyenpTTmd5bW9QMnJlRjBGT3ZSd05GMDZ6d3RTcUkrbFdFZWhUc2VzVEwzUWQweG1CUVFPY01aNkdFUUlmZUNFZjlLZ29uMjBZOXZPczdLa05UTmRNZSt1NTk1b2JPWFpwK2lOemZKa05WTk5PdWhxSG51a3F5UzRYYnVUTUNmN3YrWGdxbjJ0QzlSMi9zcXk1dzR1am1NQ1M3QU1rT0hINHowVE9QQnBTa3Y2dW14d0I5Ym4wd0ZXODBxUmM4VW1YQjdKeTZSakhpVnlGQWdOVWxvR3h1SWlqSUgyOUQ5VklWam53SmdTNFpmZEFiY1VkQjl1OVBzZ29vbkd4RDk5NG9TdWZZTWVGU055U3JnQ052Sno3THZCb2JwcXkybzJHTkg3MzdveEF0Z0xOSVNoblZJVG9kTVNpZ2M4YmdsemtBeUVFTmpTLzVNZkV5TnlScm9sRUk5U3J3ZDhnWms4dUUrMVFjZkRXQUNhdGNFQ1VSL1llamFFdWExNWZzUUg1dCtpSHZjSjhhNzhGbk9sZkllTzVRVnJmZXlMcExKYmpIV2RBTi9YM2xsRmt4L1FZclhFVVdkTzZLNE1oYnFVbVFBSDBMNU5ESENpZGJqYUFnbkJ3VXVBV012OUJ0R25KUHR2bm5mVVphMzlsMzV4bEJVZXZHa0pGS3VHQ2lGZlk4RVV1L21xZ1NlSFJMMkpoT0tKNWh3OVJyVXRNSWgzcEh0OFlDQVBLcXJmQWRsVkc3eWcxeFNCS24yb3Yxa1pQM2Y5ZG5ITXMyTjRSeGpaVXVsTTF6SURLZ1l0TlBlaUVJZ21rOWhtVFRBNm02V3p4bzJSaUNJMDlDMzhIVXFSNmkweEdEQWpwbmpLdXpvL21ka0pFSnNIMWJCTjBOVWVTVVdpQlpCWVQ2OWRLNVpYTWN3MmFjTy9wdUdPMWJJN0E0Z0tqUFBDVlFmWUVMa2pWenIzajRjNTNEbnBzc3Y5WUdRUUxLRnppTTdYK0RCbGZ3aTlLUStYTE5QTTJRTWtxUzlHUHlva3hub1FXaVJjaHFWRVcwNk1QeHFxS2hiVnZZZUsyS1JYcmRoc0gzcDZrYU9uWWtBcUxDS1RaVGNEYklWUXdzK255QmNlMXNXT003UkVwbU9VeTdEQWFGZWhVRTRxTXNrbDBZZHZGak9zNENDNXdGZ0w4OUJrM1c4MTBNRXEwQzhpZm9nWjBnQ0tpK1FBK2trbXN3RUozT0dCVFFPVU8wQ0tpN3hZTmRmL01haThUa29HWkttRE5TaHIrY01nbWhQaFZLUkVOMFNIdFRPTldLeXZNekp3dnlWRm9RNmxVZ2gxTFBMWnBtRy9iY29TU3JnT0laTnBTYzUwRHJ4dlFsZ0t1WHVVdzVBdnlkTVd6OWpaNjV6MVZrd1lKNzBpZFowalFOQTBjU04rZ3FHbUY0UFUxRjRLNDlFU001VStGVW01SENlVkRIemdoQzNmcnZRTFFDUldtMmZ3SjZlbVhIa0xJTFdoWVZpRXZpSlk4RlFZQXcyT2JIeXpvM2IwZ2E2cTg5OXE5QTF6Z0xxcFk2SVlwNjJXZUxRMERCSk91b2d3eWkwd21EQWpxbnVJb3NtUCtKZkJ6ZEVrWjNmUVRoWGdWS1RCLzJkeFZha0QvQml2TDVtUnRuWjZFRlU2OXg0dEJyQVhpYlpXaUtCbWVSaExLNURwVFBkd3licjkrUkoySGFkUjRjZWpXQS9xWW9ORlV2RFZ3Nng0N3llY09mbTg2a3l6Tlg5bE9pYWtyam1id05UOU8wdERrQVJJc0FYMnVpN0s4ZzZWTVNtWVM5U3Z3NjhmdUkvNmRvaWczVGIvQ2dkMy9Vbkc0WlFMaGZ3Y0dYRTdrWlNtYzdodDNMSHcyb1VHVzlBSkVjMWt6MUY5S05IZ1M3RmRONmllcWxlbURVdVRNS1RZMllGanNXVHh0ZERRSlZCdlk4bmo0bE1nRDBONlVmRVJoYy8wRjB1bU5RUU9jY2kwTkV6WElYYXBabmwybHZ5UmVMVW83TnVpMDFKMzQybkFVUzZtN09ydUpneFVLbnFaRFFVTlpoR3RKM0h1cE4yNE1mRk9wUnNlR2gzcFRqTTI3eW9HTlhZbGcvZjd6Vk5HM2c3NHhoMzVNK1NEWVJncWpwMlJpVHRpUU9GcE95T0VTTXE3T2JFa1FCUUN5c1l1Y2pBMURpN2JKbzFSZEhEcWQxVXdndEc5S1BodGh6VTN2bG9SNDE0MXFLWk1PTlVHU2t3ZGhsUUhRMllxb3RJaklwcUxVWlBmN2lPbk9qNlNxMElOeXZ3dDhtdzllcW1MWXU1bFpaaklXS21WZ2RvbW1iWWMyRnJoR0gyejBWNmZzdXppSVI3aXgzYXlTclh1N1V5eG92Y2pMYklORVFIQ2tnT2d2VkxIZmlXTFlCdW9vdEtKNHV3WkV2NGVDci9wU2V2bWdSa0ZNbXdkZXFRSWd2WkxRNlJlVFZXRkc3TXJza1BaTXZ6MEc0WHg5T3Ixb3kvQ2dCb0tla2hnQUlncDVkVWJJSmNKZGFNT2t5TndRaDhSNHZ1TGN3cS9VR29rV0FwOXlDM09yc2N5QmM4SlhDa1o4MGpNYVhBc2RVWVpMb1ZEdnRNMnA4NFluTEhoQ0FiNDMxZlJBZGkwMC82VUUwdnVCdVhKMGQwMi9JbkREb2RLUEthWFlvQUZBVlZWL0FOOG8xRU1saUlSV0NBUGJVNlp5bkFkLzY2VTFydnozVzl6R0lJd1ZFbEZhbUxZaWlkUHdOZWFhc2owUTB0dmd2azRpSWlBQndwSURvcEVxM2M0R0k2SFRGa1FJaUlpSUN3S0NBaUlpSTRqaDlRR2UxQXkvNm9ha2E3SGtpYXBicFcrYUdWamxzZk5rUFZkWmdjNHNvWCtDQXpUMzZ2ZTlSdjRyMmJZbWtQNVdMSFpCc3h4ZHpkKytMUUxJTEtKZ3d5Z1E3cDFBc3FLSjdYd1JsOHh5bTdZR05hLzNvUGFCbjk1dDBlUTRLSnlYZWd5cHJhTmtVUk1WQzU2aktGbWVyZTE5RXIwWnBFWWJOV0JqMUt6ajhSaEExSzF3Wjh5dDA3QWhERG1rb20yOVBXNXZoUkZKbERSQmdxcUpKZEtveEtLQ3pTdStCS0pwZUQyREdqYmx3Rmtwb2V6OE1hUHBlOTVwbFFOK2hLQnBmQ21EaUIxd29uR1JITktqZzZPWVFvQWtRTEVEVitTUHZtMDhuNHRVYm1FR2xjK3lRanJFdDkzZkdjSEJ0QUFPSFpRZ1NjTjRIODVCWGsvMmUrbE5GaWFyWTlhZ1gvcU15ZWhxaW1IcU5CemEzM25ER0FockNmV3I4ZVlua0FkR2dncjJQKytCdGx0SGJFTVBNMjNOTk94RjIvTFVmc1ZBV3lRWUE1TlZZTVdHbEM3RjRBaVdyVTRCa0ZkR3d4Zzhsb3NIcXpod1U5RFJFMExER0R6bWtvZjl3REhNK2xHOWtZeHdVSGxEUXVEWUFKYUtoWldNUTR5OXlvMnh1YWdwc2Iyc00zcFlZb0FHYUd2K2phRkFWUUZVMGFJcmU0S3V5QmtYV29NWTBxREZBaldsUVlocVVDQ0JIOU9OVlM1MllrR1crQjZLVGdVRUJuVFdpZmdWN24vUkNqUUg3bnZaaHpvZk5xWWhqSVJVTmEzeUllalUwUE9mSG9zOVk5V0pJOFRTOStUWFdZWHYzZlFlalJ1ODN0OHFDY1hYWkZ6QTYvR1lRY2xodkpLdk9kNlpOenp2STF5ckhDeElKMEJSZ3orTmVMUGhVUVVxak5aS0lUOEdXWC9hTi9NUXNUTHJNamJLNTVvQXBHbEFoaC9UMzFOY1l3OWJmOW1QcXRUa1pSemI4blRIc2ZjeUhjTDkrVHNTckl0eXZtSUtDWUxlU1V2VXhFM3V1aUo3OVVkUS9yZGRSbUhsckxncXpURnNzaHpXanZrTzRUMCs5UFB2dVBPTmVORTFEd3hvZmxJaituS2hmeTVqVkplcFRjZWlWa2RNcVo2TnJkNFJCQVkwcHJpbWdzNFl0UnpLeTZnVTZaVk9sUHdEbzNCbEIxS3QveVU5Wm5RUEpKcUszSWZFY1o3RUVmMmZNOUNmWWs2Z2k1RHNxNCtqbU1JNXVEcU8vYVhUNTc5dTNob3h6WThIVVFrVEp5dWM1TWZuS0hPTm5PYVEzVUtPbGFZajNTRS9BbnpUMWZKd0ZGc3o5YUw2UnRqanFWOUc0MWc5RlRtM1VWVm5Ebm44a0FnSlBwWVI1SDgrSHA5dzhBcEpYWTBYZWVBdUVlSGRGdEFKNTR5M0lHMitCWk5kYlpVSFNqeDFMaXVOQnBiTWRxRnFhQ09wYzR5UWt6WDZnWlVNSUEwMkozMzNOY2lmSzVxUVBBbk5yTEtieXlWa1RBTWtHV04wQ0hBVWlYQ1VTYkRtaWtlMlJhQ3h3cElET0d1RitCYzU4Q2ZZOEVaV0xuTkJVUUs4S0pFQU9xM28xdzNrT2hIb1YyUE1rS0ZFVlBmc1RxV2VQdmh2RzBYZkRwbXM2aTBRcy9QVHhwYmc5RnVYem5JZ01xR2hlcnhjQzZtdU1vWE4zR0NVenN4K2RPRmxVUlVNMGtBaHNwbHlWZzRNdisrRnRrVEgxYWc5aVFSVktMUEc0SE5ZUURhcVlmRVVPOWo3cFJmNEVLeVplNm9hcWFnaDdGUWhJRkRhYWNhTmVMT3Jkbi9VaTRsWGhMSlF3KzY1OEFNQzJQL1REZDFTRzFTa1l4enAzbTM5Znc5bndveDU5M2o2TjN2MVJiTnFmS0JDbHhEUlRHZTJXVFNHMGJFb1VaU3FlYnNlMGEvWHNsRGFYaENtcmM2QXArdFNCeFNWQXNnb1FKWDFLeXQ4bW8yVkRDQVdUYktpOTJBWFJxcGUrSGx5ajRHMk5vYTh4aXVwbExxNG5vREhIb0lET0dsMTdJMmhhcHcvakhud2xFRCtxZjhtRysxVHMvcnZYZUc3TE95RVVUTFpDUFkwTDNvMWY0Y0pBY3d6ZUkzcVA5ZENyQVJSTnRVT3lIbHZETWVmRGVYQ055NzUzL2Y3LzlTUGlUUjNWQ0hUSTJQYUg5T1dEdC84eDlmaUI1LzJtbjNzYll1aHQ2RGQrRmlSZytYM0ZXZC9Yc1ZLaSt2eCtPa1AvUHhDR3pCVU1mWHpvZFFvbjI5RHduQjl5Uk1Qc3UvS00zMUVzcEdMdjQvbzBSTmZ1Q0NvVzJKRmJsWmppaVBqME5SWlJ2NHJ1K2lqcWJzNkZzK0RZUjBDSWpoZURBanByaVBFQ1BRQUFEVkRscEFjRmN4NS9RUUxhdHlaNm1jVXpiSEFVNkQyM3JsMVJSTHdxUkF0UU5tL3NldWFDS0dESzZoeTg5eXU5QVkzNk5MUnVDbVZkOG5rbzBZSlJyZlkvcGlIeDR4RHFVNHloY3lXbXY3WVMxZEIzU0YvSElVZjBBRVZUWVJ3ei9ZNUg0QzYxbUVZS2dwMkpsdDFaTEtiV2N0Q0FZRmZTYzRwRUNQR2V2RDNQL055RzUvejYraFFBKzU3Mm91Nm1YQWlpQUt0VFJPM0ZMalMrRkFBMG9HR05IL00rVVFESklrQ0pxdGo5RHkraWZ2MTlTVllCTmpkSENtaHNNU2lnczBibFloY3FGN3ZnYjQraFlZMGZnWTdFRjNwT21SWFZ5NXpJcmJUQWxpUEIxeVpqMis4VHZkWHloUTdrMStnOXVKNTZmWEdlSTE5QzFaTDBEYkNtSmhvcElMVnhVbVhOOVBpeE5xOURlK290RzBNb24rK0ExVFYyeTRGc0hoSGpMMDc5WERRVmFIc3ZsSGFob0dRWFVEemRCa2VhWHJBUWZ5dnQyMEpvZWNjOEhSRHVVN0hyRWEvcFdDeW9HY2ZHWDVSOWdEVHZvL25HMytXSWlnMFBKYVlMWnQyUkI4ZVF4Wjl5V01XR0h5WTk1L1k4T1BMVDkrS25YSldEcmIvcmh4elMwTnNRUStQTEFVeStYRjhYVWo3ZmdmYXRZUVE2RmFneElOU2p3RlVzWXM4VFhnVGE5ZjlISGZraTZtN0pQZTV0ckVUSGkwRUJuVFVDWFRKYU5vYlF0U3NDVGRVWGNFVURLZ1FJQ1BVcTJQdUVGNkpGUk1WQ0Ivd2Q1dkhnY0s4QzFPZzVEQVliWW50ZTVpL29qdTBSZEd6UFhBcDN5eS82TXo0MkdoM2J6STJrdmowdWhBbXJ4bTZGdXQwam9XWlpvakZXb2lvNmRrYlFzaUY5UUFEbzk5MnhQUUpQcFFVbHMrd1lWMmNmMDhEbVJIUGtTYWk3T1JjN0h4bUFwdWpyVzVTb0Nza21RZzVyOEZUcDVaOHJsemlSVTJxQkVsTmhkVWtBWkZoekJNejZZSzZ4blpOb0xERW9vTE9DcW1qWStjZ0FZdkV5eGE1eEVtYmVsb3ZOUCs4RE5IM28zT3FTRU81VDBiSWhsSEsrNzZpTXNybEFxRmVGR2grNmRoYU43ZHh1dUY5Qjk3NW95dkdqbTBNb1graEk2ZG1lU3NGdUdRUE4rZ0s1dm9PeThaa0JnS3RFZ21RVjRHdlZoMC95eGx2Z2IxZWdSRFQ0V21YNFdtVWNmQ1dBd3NrMmxNNjJvMkNTRmFJa29uUzJBM2sxTnJSc0RCb3IvNnVYT1pGYnJjOEpIWHc1Z0ZDUEFxdEx3TlQ0SWo5SG5tajhudHhsRWxSRmhhcWMybW1QUVhrMVZtUFhTUEpPaFhDL2d2YjM5UUR5MEtzQmxKN25nR1FWTWYwNkQzS3JMTWdmYjRXemdGL0ZkSHJnLzRsMFZoQWxBUlVMbkdoNkk0RHllUTZVelhPZ2EzY0VnN3NQN0xrU1puOG9EeTBiZ21qWkVFTCtSQ3Q2NjJNUVJBMmFLbUNnV1I4NTZEK2NhSVE5RmVaL0hoYW5BR2RSK3Q2Y0V0T003WTRBNENnUWpXSHhsSHUxWk5jalBQSjJNTDZEUXQrNnBzUnZUWldCcHRjQ21INWRibGJYT1JtYTNnaWlaMGpBSW9nYUtwYzRVWE9oQy92WEJJeWdvSHlCRXdVVHJXamZHa2JycGhDaWZuM0JYMDk5RkQzMVVaVE9zV1BxMVI2NGlpd1FSQm5lRnYwOHdhTDNyQWR6Qnh4NU14aC9IWmd5SkliNkZIUnNpNkI3WHdUaFBnVmFmQ3JuVkpSbmxzTXFkai9tVFRuZXNTTXh3cU1tSlcrU3d4cTIvOFU4aXRTMXh6emlaSFdKcUx0cDdINjNkRzVqVUVCbmpaTFpkbjFQZTdVTmpXdjlPTG81REVEQWhGVnVsQyt3UTdJSUdIK2hHNVdMbkJDdEFocWU4OEU5em9LbTE0TUlkYXNJOVNub2FVaDhRZWRXbXZmUVZ5eHdvbUpCK295SHZxTXgwNHI4MlhmblpVeWRtdzFmV3l6ZXNPZ0x6NnFYdWVBN0txT25YbStJTzNkRlVMa29Cay9GMkdRNm5MRFNyZCtMcGdjRDQyWTVVTDNVQ1ZlUi9wVlN1Y1NCNGhsNnc1MWJaWVhGTHFMcWZCY3FGam5SdVN1Q2xnMUJoSHIwaUtkOHZ0NnIxalFOZTUvd0dZMTY2WG4ydEEyN0hORnc0RVUvYkI0Uk5jdGNFRVFCUFEycEl5b0ZrL1hQSnRTbllNL2pxUTEzc2wxL0cwaTcwTkQwbkw4UEdBc05BV0JjblIzbDh4ekc3cEJzYUFwR2ZMNHRoNHNOYWV3d0tLQ3p4cEUzZytocjFCc0hQVUdRL3VYYXNpbUkxbmZOR2VkbTNKU0w2ZGZud3Q4UlE5UHJpZlAxRmVRQ1hDV1NhVkZaMUs5Z29Gbi9NcmM2QmVUWGppNkhzU0pyNk4ydjM1c2c2UHZjTTFFVkRmdi82VGN5TFZvY0Fzb1hPRkEwVmRNYlAwM2ZNbGYvckIvelBwNS96RnNVajRlelVFTDFVaWNzVGdFbHMrd3A5U0lPdlJyQVFMenhPKy9PWE5oeTlNOUxsQVNVelhHZzlEdzd1dXVqR0RpU0NHd0VRY0NFUzl6WSs0UVBnZ1RVWG14ZU4rR3Bza0JWTkFRNkZMUzlGNGFyUkYvYjRDcVNvRUhUOHdLSUF1eTVBb3FtMkZHelFsLzNvTVJVMDA2RGRFTGR3eWVVQW1BRU1ZT2kxU09mUTNTbVlWQkFaNDFZU05YVDBRSkl6a21iYnZIYjROYTBuRklyN0hraUlnTXFPbmRGalBPS3A1a2JmWCtIZ24xUDZsa0ZjOG90bVBleDBRVUZja2cxem9jQVhQaTF6RUZCMCtzQjA4Nkppc1VPV093aUxIYWdiSTRkN2R2MDBZeFFqNEtETHdjd1pYVk9wa3VkRkIwN3d1aUxiNy9EQU9CdlQwM3hHMGhxaEZzMmhkQSt6S0xNZmMvNFVEN2ZnYnhxS3dvbTJERHJkZytVbUw1dE5Ia0h4L2dWTHZRMlJGSC9iQ0x2Z1J4UllYRUtXUHFWb3BUckRrN2ZpS0tRMktvNmFNaVcxWlRINDVMekU0aFdBY25EQjRLa0QvVmY4SlUweWEwMG9INk5ENzMxNlJOaENLS0dxZGQ2VURnNTlmK2psQkVMb2xPSVFRR2ROU29YTzVGZmE4UEJsL1ZldHJOSVFzMHlmYmhmaVdsb2ZNa1BUZFViaU9SRmhHWHpIRGo4ZXFKaEUwUnR6UElUZE8ySm9IVmpZajdhVWFBUHV3OGF2OUtGN29ZbzVLRGVPTFZ2RFNPM3lvTFMyYWZ1Zm4xSFpYVHR5dHpJRDlWM1lPUU1VWVVUclVCOFFlR2hWNFBHdW9MaEJEc1YwN2JDb1diZW5vdkNTVGE0aWkxWTlsVnpjcVRlL1ZIcy9vYytwU0JhZ2FYL1ZtU3E4Z2lrYmtsYzhLbjh0RnNTaCtaK1VHUU5EYzhtQWdLTFE0QWNMOW9rV2dBSWdCb1QwUENjSDVPdnpNbVlQcGxvTEhBUERKMDE4c2ZiOUdRejhXSDMzRW9MQ2liWlVIS2VBNzVXR1pxcUg2OVpaaTZWV3p6ZDNGc3JubUUvcnZVQXg2cnZVQlQxenlWcUhHalFNUFZxajJsNndPYVNNT2t5ODdENi9uLzZqYWtKeXM3Z3dsSUFjQlZKS1FIQnNRb1BLTmp4NXdGMDc5Vi9IMWEzZ0NsWEpVWnlKTHVBNmRkN0FFRmZiTGwvalIvMXovbU1aRTFFWTQwakJYVFdpSVZWRERRbkdzZU9IUkYwN283QU5VNHlrc1RrMVZoUWVYNmlaeFlMcXRqM2xMbllVRTk5RkwyTkVSUk95anpFZjZMMU4wV3g1ekd2c2NnT0FDb1dPdE9XVEM2WjZVRDMzcWl4NkZCVGdiMVBlbEYzYTI3R0NvV0FQbHllUEJ3L0VqM1ZiMnBqTmZGU04ycFhwazhhMUxremdzYTEra2lOMVMxQUVQVk1qSUlFVEw3U25YRXRoWmowVFZRNE9YMlNJd0NJRENqR1dnWEpBUlJOeWZ3N3lyUmdUMVUwMDRyLzBhUit6a1RUTkxSdmkrRFFxMzRvOFV0YkhBSm0zcGFiOGhFV1RiVmo4aFU1T1BDaS9qbDE3b2hnNEhBTUV6L2d6bGpxbWVoVVlWQkFadzJyUThUQ2V3clJkeWlLMWswaDlEWEdvQ2t3QWdKQW56YUkralU0OHZSS2ludWY4cVlzTWxObFlNOWpQa3k2VEVYNS9QUzdEVTZremwxaE5Eem5NMFl5QUQxNG1YaEo1Z1JGVTY3S1FhQ2ozNmc2cU1yQTdrZTltSFNaTytNOWIvOVQrbm9Gb3lWYUJGUEthRURQNFgva3pXQjh2VU44UkdhNUN6bmxGdXo0eTBDOFZ4eUFyMVhCK0JXdVljdEFWeS9MbktXd2EyOEVBMGYwSU02ZUt4bEZpVWFqZTI4RWtZSEU3N3hvNnZFMXhIMEhvemo4UmhDK280bUl6dXJXRXhMbGxGamhPNW82ZlZJKzN3bUxRMEQ5TS9ydlBUS2cxMGpJclE2aDZnSW5DaWZiVHRqb0JkRm9NQ2lnczRLbWFlZzdHRVd3VzRIL3FKSnhUcnA5cTU2SnNIU09IUjNidzZhR3VIQ2FGWDBIOUVCQ1U0QURMd1RnYlpVeDdScHp3K052bC9IT1F6M20xMWZOM2NIM2ZqMXlSa05WVVhGb1hUQmVtVEZ4SDg0aUNUTnV6azFwZUpOWm5TSm0zT1RCOWo4TkdBdm1CdTlaaUsvd1A5bmtzSXErUXpIMDdJdWlweUZpV3JoWE10dU9pb1Y2Y0RMNVNqY09QQitBcHVwcklEcDNobEU4dzRiaTZYYmsxMXFOMUw1ZGUwWXVTVDBZQkFGQTFLZGkvL01qbDVTZWVLbmJlSTJJVDBIajJvRHhtR1FYVUREcDJMZDFkdTRNbXhZK0FrQk9oUVV6YnZUQWtUZjhDTVM0T2dmc2VSTDJQZVV6Z2hSdnM0dzlMVjZjZDFlZWtYYWI2RlJpVUVCbkJVRVEwTEloaklIRDVrYkZsaU9pNmdJSFFyMHEycmVGb1NsNllaejJyWWtlTGFDdjhKLzBnUngwNzQxZzcxTmVRQk9nUVVQcGVXbDZrWnFldG5jNEl6ME82TVAreWJzTUFNQ1dLMkRXN2JsWkpkN0pLYk5peWxVNTJQZU16NmpxbDF0dHdiaTY5STNKNENLM2JBMHRIenlvYld0WXp6UFFwNlJGWngxMEFBQU9xRWxFUVZROExscjBlZ1NWU3hLakZXVnpuTERuU3RqM3BBOXlXSU1xQTUwN28ramNHWVVHRGM1OENWT3Z6WUczUlk3L1hySWpoN1Nzbmw5N3NSdVNEWWdHRmV4NXpBczVsUGpkVkYvZ05Fb1lINHR4cyt6bzJodlYxM1FJR2lvV09qRmhsWHZZZ0M1WmJxVVY4eitSajRNdkI5QytJd3dCQXNhdmNETWdvREhEb0lET0dsVkxuRVpRNENxUlVIcWVIZVh6SFVZdnNYS0pBMGMzaDFHNzBvVURML2pSdVRNS1FkUlFzOEp0NVBJdm5tSEhEREVYRGMvNlVGem5NUElSQ0lLK0JlMTREQzIzSzFsRjFOM2l3YzZIQitCdlUrQXFrVERyOXR4UkxYSXNtZVdBSE5iUStGSUFybUlKTTIvTnpkakl6Zmx3SG5MS3N1OFZiL3BaanlsTDQ2RGlhVFljZVROb0NnaEVxNENTV1RaVUwzT2w3U0VYVExCaC9xZnljZVN0SURwMlJJelBRb0MrU3lTdjJtWXN6anRaMnQ0THc5OW1ua3BLRGw2T2hTQUltSEtWRy91ZVZGRzcwbzNjcXRHUE9sZ2NJcVplNDBIcFhBYzZkb1JSZGNISm43SWl5b1JCQVowMThpZnFQZWVDaVZiWTA5UUZjQlpZTU9reWZTWDQ1TlVlQ0tJZmxZdWNjSmVhL3hrVVQ3UEQ5VkVKbHFUZWVzRkVHNWJmWjk3V05ob1JuNEozZjlxWGN0eGlGekh6MWx3Y1doZkF4TXR5WUhXTXZ0ZGFzZEFKVmRGUU5OVUdTOUw1a2sxQTFkTEVOSUoxbEFWM0toYzVFUXZwdzlxZThzUm5aSFdKbUh5bEcvWFArcEJmYTBQUlZCc0twOXBHdkhlN1I4S1UxUjVVWGVCRTU4NElldlpIRVJsUWpkWDVFMWE1UjFYMU1GdURXd2JIWCtoR1hvMFZEYy81QVEyWWVac242eDc5Y0d4dUNiUHZ6aC81aVNQSXE3WWlyM3BzTWxRU0RUcnRWN0o4NFluTEhoQ0FiNDMxZlJDUm1hWnF4NTFvUjRtcHh6VjhmeXpraUFvNXJJMDQ1MDkwS21qQXQzNTYwOXB2ai9WOURPSklBUkVka3hPUmVlOVVCd1FBak95UVJKU0t5WXVJaUlnSUFJTUNJaUlpaW1OUVFFUkVSQUFZRkJDZHRUU04rZlNKYUhTNDBKRG9ES1NwR25iL3d3dlJBdVJXMmxBOHd3Wkh2b1JRbjR6R3RRRUV1eFE0OGlYTXZpdnZtSzRmNmxQUXNrR3ZIRmt3d1liaUdmYVUzUWF4c0lyR0Z3S3d1Z1hZYzgzVkhJY0tleFdvVVFDQ0JsY1J2M2FJVGxmODEwbDBCbXJmRmtaZm81Nm9xYTh4aHVLWmVwSWxSNTZFY0orS3lJRCtwNjhwaW9MYWtiUGpxWXFHdHZmQzZLbVBZT1lkZVlqNEZDTmJvR1FUVUR6RGpzTnZCdUZ2a3pIeE1qZGNSUllNSEk0WmhZVnlheXpEQmdVSC91bEgzOEVZSkx1QXBWOHBBZ0Mwdmh0RVUxTEo2bXk0aWlUTSszakJxTTRob3V3eEtDQTZ3d1M3WlJ4OEpXQTZ0dXVSUkxHamFDQlJIMkR2RTE3WU1pUXR5cXV4WXNwcXZhNUQvOEVZRHI2c1g3TnBYUUJGUThwSmUxdGphTmtZZ3FZQUIxOEpZTlp0ZWVoclRHUWdMSmc0K3JTOHFnS293NWM2U01FU3cwUW5GNE1Db2pOSU5LQmk5Mk5lVTJPcXlrQ29KMzFKWkNVTWhNTHBIM01VSkk0WFRyR2hjSm9WdmZVeGRPNk9wSlJzYm40bkNFM1J5eFZQdmlJSG1xcWhkMy9pSmh6NUl2eWQ1aGJlNmhTelR0bGN2c0NCM01yTVgwY0hYZ3BrVlUrQ2lJNFBnd0tpTTBURXAyRDNvMTZFZXhPTmVlM0ZMcFF2TkZkRVBQSjJFSzBid3dDQVNaZTdVWkt1cUJNQUlXa0F3ZGNXUTBHdERjRXVCVFVYdWhEdVQ5UUlDUGNyS0ovcmhCelNrRk9tZjJWNFcyUkUvWW43cUgvYVhDa1FBTXJtMldITEVSSHhxZ2gwNlNVVTFaaUtoalUrMkQwaVJGdGlmVUp1dFFVbE16Tlhkano0YWdCSzlyV1NpT2dZTVNnZ09rUFVQK05QcWFyWXNUT01nU1BtSG5xb04vR2N0dmZDZWdXL0lTUzdnQmszNWhvL0gzNHppTDREK25VYW5qRTM4RDMxTWZUVTY0OTVtMlU0aXlUNDI5T1hwaDZxdXo2S1lHZmlmalJWUU1mMkNGekZFa3BtSjRJVmY3c01peTF6UVNSVjVpZ0IwYW5Bb0lEb0RGRTQyWnBTR2pyVW8yYWNPZ0NBWUxlQ1lMZVNjdHppSEZyeVdJQVluekhRRkEyYW1uaGNrTXlqQ3BvTWRPMU9kTnNyejNkQUVQV0tnYzNyUXdEMENvU0ZrMjN3dG1ZWFBMUnVEQnVqRzBRMGRoZ1VFSjBoU3M2ejQ5QzZJT3dlZlVnZU9QYnBBMkZJMllLNm0vUlJnNjQ5WVJ4NEtRQTVtT2labHk5d3dGTm1RZEVNT3lTTGdKYU5RV05OZ3lCcW1MRFNEVUVVRVBVclJsQ1FYMnRGMFZRNzdMa2k1S2lHcGxlRDhCMlZJVnFCbWJmblFySUs2RzhhNVNwRElqcnBHQlFRblNGc2Jna3pidklnMUt1Z2FaMitsZTlFVFIvME5rYlFzaUdFZ2NONno5N3FGaEFMNklGQngvWXdqcjRMMkY0TG9IcVpDeTBiUThaNW1pb2dQS0RDV1NBaFBKQVlzUmlzUUpoVHBnOC9XQno2T1lJb0lMOUczNm1RSEJSTXV6N0hXRk1naDFWcytHRXZBS0Jnc2hXemJqdTJYQXRFTkhvTUNvak9JTVhUN0dqZWtOamJmeUttRHdKZE1uYi8zWmQ0alJrMmxNMXpZTmNqWGdDQVBVOUNaRUJGMUtlaDhjVkF5clg4YlRLY0JlWjFCczZpNFpPbHloRVZXdEp0cTdKK0RBQ1VhR0tVUWxNMTQvZ2dRUlFnV1UvN3F1OUVaeVFHQlVSbnNCTXhmZUFlWjBIZWVBdDhSMlhVWHV5Q3MwaENUMzFTRG9JSlZsUXVjYUpwWFJDOWpWRzRpaVY0bTJVSUVxQXB3TUNSR01iVjJlRTlrZ2dLY3NyTlh5MnFvamYwYWt6RCs3L3BRelNvb2pScG9lSCtOWDdzWDVQNi92b1B5dGp3VUsvcG1DMVh3SkxQRjQzd3lSRFJzV0JRUUhRR2E5NFF3dEV0SWRPeDVKNTIweHNCTksvUG5EVncwZWNLSVVyL3Y3MjcrNDNqcXNNNC9welptZDN4dnRoZXJ4dmJTWnhRMjQzVFZDRXBTYWxhSVZGVUphVUNWQ1NxM0NCeHl4VXYvd0hsbGt0dUVRS0J1S0lnQkJJaFFRS0VHcXBRaGRJWDZpU09teVpPNGlSK2lYZTkyZmVadzhXc2Q3UGV4Q1Vod1YzeC9keFkzdDFabjFscGZaNlpjODd2R08zK2ZFcUpma2YrUUV4bmZuUkxwWnVCckt3T2ZHTlFtVEZYam1zMC9VcEdqVXFvb0dZMS83ZXlxb1ZBSzdOMXJjeldGTHdZYW1VdW1ud1k3emRLWkdJSzZxRSsrT1dhMWhicUNwcHpDRzBvM2I0WnlNODY5MTI0Q01DalJ5Z0FlbGhRdFp1dTN3OHFVcURObHZOWlNVYXp2MTlUVUlsZVZ5dEdQNDJSenY2NjBIWEVzOS9KYWVxTGFWMTlxNnlWMmJxcWhWQVhqcmZyQ09UMlJIY0FITmNvZjZuZU1Vd2dSYXNaVWlPdTZ1WDJFMU12cCtSbm8za0lRYzFxNXZWb09DT3ozZFh1RnpyTEp6djgxd0llR2I1ZVFBL2JPSHhRTFlRcUwwZHpDSkxETWNVem00L3RPN0hvK2RxYTdhNFlhRTBySU56TjBKU251Wk5XUmtZMzMyc25rOGVlakVLQk1VWnVuMUdqSE1yRUhJVjFxMWhjZXZhN09jVThvMy8rWkxWMVRHNVBYUEYwRkFvYWQxUmdkSk5HMmNmdnY0UXlnQWRES0FCNlJMVVFxTHdTS0QzaTZxbGowY29CRTRzbStxMWIvS0RhMnNobzdKQ3Y0YjJiZDZoZTBsRnFtNnVwbDFNcXpOZTFjQ1k2TmpjZDEvQjBkR3p4WnFNMVJ5RTEyaTViM0pkMU5UUVIxNjBQMitNQXlXMnhqaExKKzE3TktEWGlhZWIxUXZRNjA1NGtXRnFKMm0wY3E3Ty9XZFBhdGU2YUJyZm02anIxZzZYVzc1TkhVeG85MlBkeEh4V0FCMFFvQUhyRTh2bWE1azUwei82L2w0VXpGUzJjMmJ3Z1VHN2EwNzVYQnpTOE45R3FNU0JGZFFhR24wd29hRmpOTjVjZ1dsbE5IazF0T0w0ekZHdy8xRG5wc1gvbjNVTkplU1ZvelRQb3k3bXk5OW9jeVhZK0huWXZwQUR3RUJFS2dCN2hKb3o4YlBkd1FGQ3pyWm9DOStLbGpHTHg3bVY4OFhUMGZzWHJEZFh2MkYxeDdzUnRYZnByU1Y3U2FRMUhqRC9mcDRIeGRpZGZ1RnJYeFQ5M2hwUXJiNWFWbll5MzZoVGN5OHFGOW5CRC8wNVhwY1hvYjhRelJvOS9vVE40VkF2aGZXK3hET0RCRUFxQUhyRnR2Njl0Kzl0WDRyVlNvT3R2VjNYdDcrMHIvRmhDclFsL2Z0WlI1VmJVMFljTnE5R25mWTBlOU8vYVlmZnY4UFRNdDRhMCtLK3FycDR1cTdRWXFGRzJhcFNqenRvNFVpSVRVNzBTeXZNZExaMnI2dnp2aWwyVEhDdXJvZDc5V1Y3VFgwMTNCSWlObHMrM2x6d09qSHV0VU9BbW5JNXpsS1RpOWJvKytzdC84QUVCK0s4UkNvQWUwcWlHV3Yyd3JzV1pxcFpuYTdMcncvREdhdGZua29wNWppNytLYnA2MzM2NFQ0NW5OSGNpNnJ6bjN5aHIvbFJKL1RzOVpTZmpHdHp0S2JVdHBqQ1U4cGZxS2kwR1dyMVU2NmlJdU02RzBkMkRLMitXbGRuaGFtbW0zYWtiSnhwR1dIK3NXZ2oxN3MvemV1SkxhZVdtRXpLU0t2bjJlOTYrMFdoVlRqUnV0RzN6d2o4cXJmTzcrVjdua01kNlNXY0FqeDZoQU9nUmMzOHNhdUZNUlhaRG41M1pFZFBrUzJsbHhyeU9hb2VTTlBhMHI0RmRyaTc4b2FqOFJ3M0pHaFhtR3lyTU4zUkowdEFlVDN1K2ttbGU5WGNPUWFSSFl4bzczS2VsbWFwdXpVVUQrMTdTZEFXQzZWZlNlbXlmcjdtVFJWMTdLK3JRWGQvUjBGUmM3LzhpcitMMWRvT2RtSFRqL1hhblB6d2RsK3UzaDBScWExYm5mdHU5RFRPQS93MUNBZEFqUnZZbldwMnVGSVdCOGVlVEdub2lMck54aDZNN0pIT3VQdjMxUWExZXJ1bmE2WXFXWjJ1U2pkYjdUeDVKeS9NZGpSNU02T3JwaWt3c3VwMC85aGxmdWIzUis0NGU4SlcvWEZmK2NsM2JuL0gxemsvektpMEY4bEpHZTc2YzBkQlVORXd3Y1NTbFdOem84cW1TSm82a0ZVL0YxRC91ZFlRQ1ArdG8vTG1rbHMvVlZGa050UE81emhvRU1sYU91K0ZjYkZRR0djQ2pSeWdBZWtSNjFOT096L29LRzFZakIvcVVHYnUvcisvZ3JyZ0dkOFZWTDRWYU9sdVZjU1IvTUpwZnNQMXduL3AzZUJxYzhPUW11aWN6RHV6eVdrc045eDNMNlBJYlpVMjhtSktYYkwvV0dLTlB2WkJTZGlMZWV1M0Fiay9MNTJ1cUZVTzVmZEh6WHRMUlU4ZjZkZU9kcXRJam5lZVF6TGs2OU0xc3gyUEY2M1c5L2VQOGZaMHJnQWZ6aWQ5VjVOdS9Pdm85STcyMjFlMEE4T0NzdFp2ZXpRRCtYMW5wdFI5KzdlVDN0N29kNnpZdmR3WUFEd0dCQU9nTmhBSUFBQ0NKVUFBQUFKb0lCUUFBUUJLaEFBQUFOQkVLQUFDQUpFSUJBQUJvSWhRQUFBQkpoQUlBQU5CRUtBQUFBSklJQlFBQW9JbFFBQUFBSkJFS0FBQkFFNkVBQUFCSUloUUFBSUFtUWdFQUFKQkVLQUFBQUUyRUFnQUFJSWxRQUFBQW1nZ0ZBQUJBRXFFQUFBQTBFUW9BQUlBa1FnRUFBR2dpRkFBQUFFbUVBZ0FBMEVRb0FBQUFrZ2dGQUFDZzZSTWZDbXdZWHBTMUsxdmREZ0FBSGlacmJkNkc0Y1d0YnNlZDNLMXV3TWV5MWVPaDR6dEcycjNWVFFFQTRHRXh4bHl4WWVYNFZyY0RBQUFBQUFBQUFBQUFBQUFBQUFBQUFBQUFBQUFBQUFBQUFBQUFBQUFBQUFBQUFBQUFBQUFBQUFBQUFBQUFBQUFBQUFBQUFBQUFBQUFBQUFBQUFBQUFBQUFBQUFBQUFBQUFBQUFBQUFBQUFBQUFBQUFBQUFBQUFBQUFBQUFBQUFBQUFBQUFBQUFBQUFDZ2gvMGI2WVQ3RGFaVFBoc0FBQUFBU1VWT1JLNUNZSUk9IiwKCSJUaGVtZSIgOiAiIiwKCSJUeXBlIiA6ICJmbG93IiwKCSJWZXJzaW9uIiA6ICIiCn0K"/>
    </extobj>
    <extobj name="ECB019B1-382A-4266-B25C-5B523AA43C14-4">
      <extobjdata type="ECB019B1-382A-4266-B25C-5B523AA43C14" data="ewoJIkZpbGVJZCIgOiAiNDAxNTgxODc4OTA0IiwKCSJHcm91cElkIiA6ICIyNTA5NDUwMTQ2IiwKCSJJbWFnZSIgOiAiaVZCT1J3MEtHZ29BQUFBTlNVaEVVZ0FBQWdVQUFBSnFDQVlBQUFDN1BqT0NBQUFBQVhOU1IwSUFyczRjNlFBQUlBQkpSRUZVZUp6czNYV1luTlhaeC9Idm1WblhyRVUzeVc3Y2RSTklDSVRpRXB3V2x5S2x2QVZLS2NWYVNxR2x0S1dsRktlbFVGeUNGQWl1Q1NFQ0llNGJ6MjVrTit0dWM5NC9udG1SblZsTEFwdlEzK2U2dUs1NS9Nd0FlKzdueUgxQVJFUkVSRVJFUkVSRVJFUkVSRVJFUkVSRVJFUkVSRVJFUkVSRVJFUkVSRVJFUkVSRVJFUkVSRVJFUkVSRVJFUkVSRVJFUkVSRVJFUkVSRVJFUkVSRVJFUkVSRVJFUkVSRVJFUkVSRVJFUkVSRVJFUkVSRVJFUkVSRVJFUkVSRVJFUkVSRVJFUkVSRVJFUkVSRVJFUkVSRVJFUkVSRVJFUkVSRVJFUkVSRVJFUkVSRVJFUkVSRVJFUkVSRVJFUkVUazRHTzZ1Z0F0N2J4MWZFYWt5NTVrREZsZFhSWVJFWkg5eDVOWDMrUitxOWM5U3dxN3VpU3RpZWpxQXJRVVpUeW5nTGtQVEhKWGwwVkVSR1QvY1ZWR0dZOEZudXpxa3JUbWdBc0tjSm0rQ2doRVJPVDd4eVRnb205WGw2SXRycTR1Z0lpSWlCd1lGQlNJaUlnSW9LQkFSRVJFdkJRVWlJaUlDS0NnUUVSRVJMd1VGSWlJaUFpZ29FQkVSRVM4RkJTSWlJZ0lvS0JBUkVSRXZCUVVpSWlJQ0tDZ1FFUkVSTHdVRklpSWlBaWdvRUJFUkVTOEZCU0lpSWdJb0tCQVJFUkV2QlFVaUlpSUNLQ2dRRVJFUkx3VUZJaUlpQWlnb0VCRVJFUzhGQlNJaUlnSW9LQkFSRVJFdkJRVWlJaUlDS0NnUUVSRVJMd1VGSWlJaUFpZ29FQkVSRVM4RkJTSWlJZ0lvS0JBUkVSRXZCUVVpSWlJQ0tDZ1FFUkVSTHdVRklpSWlBaWdvRUJFUkVTOEZCU0lpSWdJb0tCQVJFUkV2QlFVaUlpSUNLQ2dRRVJFUkx3VUZJaUlpQWlnb0VCRVJFUzhGQlNJaUlnSW9LQkFSRVJFdkJRVWlJaUlDS0NnUUVSRVJMd1VGSWlJaUFpZ29FQkVSRVM4RkJTSWlJZ0lvS0JBUkVSRXZDSzZ1Z0FpQjR2Y01zc2JXd3dBbWZGdy9xRHc1MzJjWjFsYzVKdzNPaFZPN1B0ZGxiRGpLaHNzMTg4M3Z1M0hwMW5jTHRQR0ZhSGUzdzdsOVpZZXNUQzVPOFJHaEY2L3V4cVdGbGtBZXNiQjJMVE9QVU5FdmxzS0NrUTY2SlZOaHM5M09wWGFKWU10MVkwMjZIaUVnU2kzNGZVdGh0eHk1N3lSS2FIbkFjUzR3V1djY3phVlczNCtiOThxeTM5UGgrNnhIVCsveVJxMlZ2cWZhUWt0WTN0ZTNBZzdxbDBZTEc4Y0cvNzZkV1dXdjY1d0dpU1A3R1VabXhiK1hvMGV1SHRKNjgvNlFXL0xQMVoyN2plNmNReE02ZEdwUzBUKzV5a29FT21BamVVd2U2ZC8rK2xjdzlPNXdaWFVzWDBzNXcyMDVKWVo4QjY2ZjZYaC9qQ1YyVCtuZWNoT2NqNTdMTlI2OWkwbzhGZ1B2b2NDcjI2Q3A5ZDMvUG96UG16NytlY1Bndk1DV2tiSzZ5MDdxcDNLUGlzUjRpUDNyZnhOMWpKM2QrdTltUlBTb2J5aGM4OW84QVQvSmlMU1BnVUZJdTFvOGpodnFiWURGY3gvdHhnd2UxOFJHU3pUZTdWL25zZkNuRjJ0UDZmQjA3bEFvNzF6RzJ4d1M4RGFVdi81dzVJNy9KajlZbHlxWlZBeXJDbUZWU1ZPT1E3TjhKQ1pZTmhRQmt1TEZRaUk3QzBGQlNMdGVHNkRZWTIzRWt5T2d0RXBsb0lhV0Y5dUdKQm82UjNubkJjYkFlOXNjejY3aldWS2QxaGZEbFVOTUw1RnMzbDhLLy9uUlJqNDlmajJ5MVRYWk5zTUNrYWx3bmtEUGEwZXIyOHl2TGJGZi8xNUF5MjAwWVV3T2pYNFdkL3M4WDlldEFldW5SZDhmdTg0dUhWY3E3Y0xFZTAydkhTVVU5NWZMVFJzcnpLNHNMeHdsRk9tN1ZYUS9OWS9yU2VjbGdYUDU4S3FFdWY2WXpQaGlGN3c1aFpZV3R6eDU0cElNQVVGSW0xWXNOdnlYSzYvTytER01aWUphWlpMWmpzN1N1dmg3aHhMY2pSY1A5L1FaSjM5Si9lRGNhbnc1VzZ3R0VhbFdzN0tEcnh6NnhWNnVERUlMVFUwdFgxOGRDcU1USEZhRk1JcHI3ZEJRY0dGZ3l5dGpUTjBoMm44K0xyUS83bXcxbEJZRzN5OHBvM3ZzTFRJTWlBUmtxS0NiNW9XNDJ3SGxxTjUzNDRxLy8ySzZ5emJLZzFsRGY3emltcGhXNlZ6VEYwR0ludFBRWUZJRzNySEd5SmNoa1lMcC9iemNHaDNBeGl1R1FHL1d3ekZkWWEvTEljcmhsbzJsVHZYSkVSWUxoNE1FY2FTbldqWVZBR1ByNEh4YVpZQlNlMDEweHRPYTZkL3Y2UCt0ZGJ3NnVhTzNldmtEMXJ2ejc5c2lBMGFUNUJmQmR1cnZCVTRscWlBUzV1N0ljSTl0YllKSGx3RmIyMHhUTXFBdXlkWnpGNTB0Ynl3MGNVTEc0UDNQYkxHQld0YWU3S0lkSlR5RklpMG9WOENuTnJmdytRTXk5VWo0TWwxbHJ1WE9LUDF6OGl5akV5eDNEZ0doblF6M0RMV2dyWDhiSVFsT2NvWmZQZkwwWlpvbCtXU3daQVkyZFhmWnYvNE1NLy8xbjdoWUhqN0JPZWZmMC8zbnhNYjVuV2p3UU56ZHdIRzhQVWV3M081MzM1WlJhUnoxRklnMG82TEJqdGpCQXByWWVZbVE2TjFwaVkrTU1WeTFURC8vUDdwdlExeGtUQXB3LysydXFFYzZqeUcvK1JDWWEzbCt0R2g5KzhXQldka2RYNUtZS0M0TVA4blQrMEJHVEhoNzF2YkJFK3Q5NWZ6cW1HdGR4K01UUEYvYnZKWVBzejNuemdveVgrc0tLQUxvV2VZNlpHSmtmQ3JNWERyMTg3MnN4c01ZOUtzTDNmQnptcUx4eG9hQTRaQzVGZUYzdWVpd1phamU4TmJXeTJ2YjNIZWE2NFpZY25KZ0U5MndMTzVhaTBRMlZzS0NrVGFrZUNkYnZlM0ZkRG9IVE53UkU5THJ6akxodkxnQ2lncEV0YVYrcmQzMS9nL2w5YjdqL1ZMc0R5eDF0RGtHOVcvYjBIQmsrdWNlNlRIR000WmFDbXRjeXJtY0pVelFFVkRjRkJ3ZUU5d21kYkxVRmdES2RHR3Vic01lMnI5MStXVyszTUJiS3J3OStjUGFtVkdRazRHbk5MUDh2WTJaemJIbjViQlA2ZFpFcU1NVjg5MVVkWG9QOWVENGRMWnp1ZDdEL0dYTFRrUytzUkRVc0EweUpSb1M1OTRRL0wzcERWR3BLc29LQkRwZ0ZYRmx0azcvYjF0Ui9TMHpONXBlR2gxZTIrbC91TmY3bmJ4NVc3bjh3TlRZTlkyOE96bkhyeitDWmFKNllicjVuZnViZm5DejUyeEVtMzV4NkVlbm1ueEZyNjBDQzRlN0h4ZVUrTGZQN3hiNi9lNWZLamx5OTNPZUl3OXRZWi9yeU5zQzBwckhsc0RUNnlGd0xHTWYxNW11SGRaOEQ0UjZUd0ZCU0x0cUtpMzNMTTB1RExjaDFRRUI2Mnllc2hyMFp5L3FoaEs2eXlKa2JDZ3dQbFI0aU5zbTBGQmZLVGg2dUdXdTVjYWp1eGx1V3lvMDhMdzR5R1d1aVpuVmtSeG5jRmd1V0tvVTh1N0EzN3dSbXRDS3YvNmZVeitKQ0lPQlFVaWJiRFc4cGRsc0xzMnROTHBFMjg1c3BmVDhOOWFsYlNqR3RhWE9VZDd4MW1HZUp2Vms2TGd4YU9zTDczd3E1djlNd1VPNjJHNWR1VGV2ZkpHR01BWWJoNGJlbjJkZHh4QldYM29kV2RuV3dZbUJlOTdkeHMwV0RpdHY3TTlNdFVacC9EbGJzaEp0eXphWS9CZytHU0hrNWVnekp0eGNFb1BpR2luQWVUSTNvYmthT3ZOMytCY2QxcVc4L25EZkNpdWMvYithS0J6cktER0dVc1FhRVdSUDFIUkVUMHQvUk9EbjlFL29lMHlpRWdvQlFVaWJYaHJxMkZCWWZncVB5ZkRrSk1CRDY1MDhnRmNQY0lTNVE0Kzk5MXQxaGNVakUrelhEODY4TGovYzBtZGYyOUtWT2ZMbVJ4bGdpcmlZL29FSHkrb3R0eTV4QjhRdUkwVDBIeXl3eW5EMTRYT2VnNHhFWWJpV3N2ZlY4Q0tFaGRZWitaRVRvWlQzaDhOZ0cyVmxqc213a1dmV1VyckRhOXZDUzd6a2IwNmxpdWdaVUtudG5TUDlYZFROSHNlZjZLaTZiMHNSL1JxK1V5MUhvaDBsb0lDa1RiRUJQd2ZFdU95SWVtQS83c0YzdHJtN0Z0ZkJyK2RBRDNpT3YrY3dHYjVXZHNOczdaM3JrTDc5eEdXZnEyOEdjL2VZYmwvcGFHeTBYL1BtOFpZZnREYmFjbFlVK29zam5UUFV1Y3QvNTlyRFJYTjZ3d1l3ek81bG9ucFRrNkJFU253dTRuT2drNG45blVXUlNxb01SUjRCMVFPU0xSTXp1aFUwVHNrdDh6eVVYN3diN0kyWUVEbmgzbUdsU1hCMXh6V3cycFZScEZPVWxBZzBvWnBQZUFmeGpLbEI4UzZMUiswcUpnR0prRnlwS1dzd2JDKzNIRDFsNWJmVHJDTTYyUmxGRzdxWFdla1JJVytuZStzdGp5eUNoWVVocmJsVCs0T3hoaXVIMlg1K1R3bjZkQzhBc084QXY4NWFkR1dDd2ZEQ1puQlNZYWFnNDhmRGJDOHZaV2dZT09pd1h1WGtLZ3RIbXZaWEk1djJlcHdGaFlhS0F6ZTF6T1dWbGRsRkpId0ZCU0l0Q0UrRWk0ZTR1UVJlR2hWYUtVME9oVWVPc3h5MjlkT2xyOG9GL1NPNjF5bDJPaUJFL3BDWjZZbGx0VDVtLzRqalRPbHI5bWVHc3NMR3czdmJUZStLWlN0R1pCa3VHV2M1YzdGQkMzNE5MVzc1YmJ4bG1oMzY3TVNySFZ5TEZRR1RDTXNDalAyWW05NUxOeXpGQllWR283czViVFVCR3EwL2ltaVVTNGJNby9EYlpUeVdLU3pGQlNJdE9QY2dkQlc1ZEl6em5EL0ZNczlTeTFYRG9QdXNmNXpQUjJvbENKY2NOWHd6cFhwcXdJblVROUFTa3p3c2ZYbGhyZTNCVHpYV2s3dVoxbFFZQ2lxOCsrdmE3S3NLRFlzTFRMRVJ6aHJMalNYZDE2QjRlYXY0UHlCTUNIZEV0RWlzMUZWZytYV3J3MTUxY0g3SDFwdCtMclFXVUo2WktvaHltMjhyUmpPcklUV2ZzZHRsZkRwRHRoWVp0bFo3ZSs2K05UN0hhZjNzbHc3S3ZpYTUzUGhQOTZzaURlUDFaZ0NrZjFCUVlISWZwQVVaYmg3a3FXODNxbGNvMXhRM1FoZjdvTG15c25kaVRxcXdXUHhXTHh2NnNFYVBUQjdwMzg3TFRyNCtPUU1TSXkwVkRRWStzUlpmajRhUnFmQWgzbitjKzVhN0t6OFdPdGRXQ2s1Q3Y0MDJjTWZsMEpwdmZQTVZTV0dYeTl5Vm5UTXlZQWZEM0dTQmhWVVczNi8xTEN1ekYrMjV1ZUIwNVMvc05CWlFYSmNHbHc5QXZyRVdSSWluWVdZM01iUTRMSFVOMEZGbzZHaHlWTFphSGgrUTJpclJMVExFdU4ydnUvYTB1Q1dBbWNNZ1hQKy9BTERydXJRbHBhSkdTWmtWb1dJdEU1QmdjaCtZaTFjTXR0UTNSaSs5ZzlzUVdqUHptckQ1WE1NVVM1TGZBUkV1NTNwaG8zV3FiUnJBMVpKSE40dCtBMDh3Z1hIOXJIMGlJVlQrenZiYzNZNml5MDFXMUxVSXU4Q2x2SHBobjhmWWZuM09uaHZ1Nzg3b2FyUlVGQmo2UkZybWJNVC9yNGllTkRpbVZtV1M0WllIbHdGSHdlTXVkaFU0U3dHMWZ5RVlQN3RHWDN4NVNwd2ZpZG4yZW5KR1RBMnpmTG9hbmhybXl2TVBmeWM1NFllajQwSW5Xb3BJcTFUVUNDeW43aGRoaEhkblBuN0xibXdITjZyNC9mcWx3Q3AwWmJpT2tOOW1Md0N6ZUlpTENmM0M5MS85WWpnTW94TmRRWksxalFGQkEvR01pSUZ4cVRDdURTblVrNktNdnhpTlB4d2dPV1ZqZkQ1VG5BWncyM2puSXdLTDI5cUdSQjR2TTh5M0R3V1R1MW5lVzRETENyc1dOY0p3Skc5dldtT2gxdEdwVmlHZEdzNWJWTnBDa1crS3dvS1JQYWo0U21HYi9ZMForR0RLTGRUd1Y4d3lFbncweGtUMHVIai9QREhVcU9kcklFWERZWitDZTFYdnNuUmh0UDZ3K2M3TFlkMmgwTzZ3NmhVWjJxaEkvZ2VtZkdHRzhZNHVSY0thNTF4RXdCM1RvVC9tMnVwYllKclI4S3htY0hYRFUrQnV5YzUyUThYN1Bhd3JzeXd0ZElaR0ZuVkNQVk5VTzl4Vmt5MEdPSWpyRy9CcFRPelE4c0I4SDhqNENmRFBTSDdPOEpaMWxsakMwUTY2b0Q3djZYb04rUHVBUE83cmk2SFNFdlZqWllHYjU2Q3VBaExaR3ZMQ3U0bkh1dU1LMmptVFZhSWF5K24vRFY2UWdjTTdvM1ZKWkFVWmNtTTM3ZDdPZC9QdEp2OVVPVDd4ZjR1N1E5TDcrenFVclJHTFFVaUhSUVhFVDRiNGJmRlpVeXJ5eG52amYwUkVBQ01TSUg5OGYzMzkvY1RrWDJuR0YxRVJFUUFCUVVpSWlMaXBhQkFSRVJFQUFVRklpSWk0cVdCaG5MQSszd0hQTExhK1h4OEpsdytMUHg1YjJ5MnZMalJHYmsySmcxK003NzlleS9lWXhtYjZ1UVlDRlJXNzJUNWEzYkxWODYwdW1nM1BEQjFiNzdGZCtPeDFmaFNBNStaM1p5aStjRHhWUUhNMisxTXFUaTF2N1AyZ3NmYW9Ca1ZLNHN0NzJ5RDFCakRzR1Rhek85UTJ3UVByWExXU1hBYnVHNVUrRmtoNjh1Y0ZTM0JXYS9oSjUxTUt5M3l2MEpCZ1J6UTZwb3MvMXByS1BHbTNxMXBzcnl5TVRTWnpURjk0UDI4Z1BNYVE4K0xjQm52WEhqWVZlMHNjTFN3ME1WNUF6MWNOdFIvM3A0YXl3V2ZHWVoxZ3g4T2dHazlZVXNGRk5XWmtFVjV3aW1vZ2N0bjcrVVg5am9qbTZBeUJTcXBzMndvZDc1blFvUmxlSXEvRXF4cXhQY2JWRGQ2Nk13c2dlZHk0ZVdOZTExa0FQNDlIYnJIK3JjcjZpMVByak80WFhETlNNZ3RnM2UyT3cyVWgvYXdaQ2RhYnZuSzBDOEJMaDFpU1lnMHpONXArTmk3Mk5ORmd5Mkh0L0c4ai9MZ2d6em4zQWxwbGdhUGt5SzZtY3NZWXR6d2FUNitwWmVQNldPcGJnejk5eGpsQ3A0ZWVlNG5VTld3bHo4RThQTlJsbU15TmIxQ0RpNEtDdVNBOXZwbVEwSEF5bnR2YmcyZnpqYkM1V0ZUaFgvL1Y0V0dyd3FEejRzMDFoY1VGTmJBd2dMblZpOXROSXhOdFV6TWNNNmZzOHZKeHJlNkZJcnJPbGV4Z2pQL3Z0YXpiejF6Z1JWYlM2dEs0TTdGVHBsR3BzRDlVOEtmdDdEQXNLYzIvTEZ6QmxqNkp3Wi9yM3JQdnBmYlk0Ti9yeGMyR21adGQ3YkhwNFYrcDllM0dKWVVHWllVT1VzZG56MEF2dG5qUHo0cHZmVm4xVFphNzNvSmpzVkZodE0rRFA1TzNXTXN6eHhwbWJQTHYvL2pmQk9VanJuWk5TTXNwMlVGM0wvSlVMdDNPWk1BYUxMS3hDZ0hId1VGY3NCYVZXeDVKcmRqbGRUTXpaMnJ1RWVuR1U3dVozbG51OEZpK010eWVIeWFwVnUwODZiYUxMZk04TVJhNjF2UG9ORWFubGdiV2xOY05qUjhVaUczc1J6ZXMyTmwybGp1TEwrOHZ3U3ZQUkRzbUQ2Vy9vbkIrekxqRFRucEhhdklkdGVFbHJWNWpZWkFGdzIyek5rRkJUV0cvMjZCY1duK1l6V05NSE9UODNsWU44dnBXWlp0bGNaMzN4aVhKZG9ObTh1RHk5UTkxaEFmQ2MvbUVyVHFZMnZtN29MQ2ZWelNlWHlhRGVwT2FzM2lQVkRlb05ZQk9YZ3BLSkFEVWxHdDVhNGxodVpXM3R2SGV4aVJZdmpOMTdDeHdsbUI3KzRjUzF3a0xOZ045eXh6Z29ma1NNdWoweXozclRBczJtUG9HV3U1ZTVJbFBhYjUvZFgvQi92S1lZYjVCYzc2QXNWMWhuZTNXNmIxZERMMk5aLzJmbDV3eTBTamhaYzNoUVlxbHc3eGhFM0VFMm5nMXgwWTJ3RHd4RnJMeTV1NnJrSTVMdFA1cHkxN2F1R0ZEYkEwWUVFbHQ3R2MzTmR5OFJCRGNsUncrZGVXd3FSMHk2NGFPRDByZUhYSHZFckxGVVBoNlZ3NElkTkpmVHg3aDM5aHBGcVA0YXE1MExLbDVyWnhUZ1hkSEFnYUxGTjdPRjFOaXdvTmFURXd2SnR6Ym55RTVjbjEvdXZIcDFtcUdtRjlLVXpwRWJ4eVplLzQxci8zajRjNEtaemJjKzA4S0M5dC96eVJBNVdDQWprZzFUVGhlenMvTzl0eVJDOXZjM2txYkt4dzNvSi92d1QrZXFqbDB4Myt2K3cvR1diSmlEVk03d1dMQ2kyN2Fnd1ByWUsvSEJMNmpQaEl1RzRrM0x2Y2N2Vnd5L0Y5RFErc3hNa2x2SjgwV25oeFE4Zk9YVk82ZndPQ0gyVjd1R0J3K0dQUkxlS2E2a1ovU3VWWXR6UHdzcnJSK3JJNEZ0VmFYdGhvZUc5YjhHcUxoL1h3Y1BsUTZCVm5xRzJ5VkRZNHF6bkdlSys3WTVHaDFwc2FPckJiQU9DWkRmNUMzTDhTUnFmNkIwbTJwYnplOHNCSzQxdkY4ZXhzWitEZ1hZc05HRU5wdldWR1A2Yzc2T0ZWaGgzVnpua0RFaTNYamJKYys2Vnpuc3Q0K00zNDBFR200ZFEyV2FvYjJ5K2J4NnFWUUE1dUNncmtnSlFaYjdoaXFPWFRIWEQ1VUV0ZEUvenVHNFBIT3BWT2ZDU2NsZTJNTkw5MW5PV21oVTdUOVhGOW5UL0tKL1NGOGdaWVYycTVZWFR3MHNLQkR1c0pvMUlzeWRHR0JvL2xNMitBa1JScGVmSUlTNlMzT2Z6SHM1M1doQmlYNWVWalFwdllXMHNoM0dnTlQ2N3YvUGN2cmJNOHVOSndXRS9MbU5TOVMxSHNkclZNemR5NjJ4Y1psaGM3NTk1L3FJZFoyeXdiS3d4L25teEppVGJNM1dWNGEydndHL2ZsUTUwdWhFZFhPNy9qL1N1ZFN2N1UvcFpyUnpybnhVWkFjM05QdlNkNDVjUW9sdzJhRTcyc0NQSzhGWGhLbE9XRXZzNTFCVFdHVDd6L1huTFNMY09TTFVsUmhzcEdHSkpzK2JGMzJlVXJobHFXN0lIS1JzTWZsOEkvRDRkNUJmNzdYelhjK2U5cWFnLzRNQisrM08xaTFqWlAwRGlDMXR6MGxXWnZ5LzhHQlFWeXdKclMzV2ttWGxrQ2c1UHdMVWw4UXFZbEl4YnVYV2E0ZHhtQW9jazZDK3llOG43b2ZjNzl4TGx1VW5mNDdZVFE0OG5SenZGSWwrRmZoMXRtYm9iRVNQOSs1d2wrSGExb20zVmt4a0pMTzZvTnEwc05iMjB6bkR2UVdVbndFKytLaVhzQytzZnpxZ3gzTC9IZmYxMUEwL1dYdXd3N3E5dCt6czFqQ1ZtUTZKbGN3Mkp2OThBdkY0UzJza3pPc053OUNUN0p0OXk3ek9EQnNLbzAvSGQ4NVJobzlNQ0xHNXlXaHNEeGs5ZU1kS1o5VHUzaGJOKyt5SCtzZndKY050UXB3K2M3NEJOdkM4S0pmUzFEVTF4Y05Sd2VYbVc1YXlJc0tqUzh2aG1PN0cyNGVnUThuV3U1YVl3bExjYndwMG1XNitiQjRUMmRWU2NCZmpiU3NxSVlCaWJCK0hTOTJZc0VVbEFnQjZ6NUJZYUhWanQvdEY4TmVEdVBja05DQkw1bTZVQmhacHI1MURjNUI0dHFMYjlmRW54dDMzaG5Udjk3MnlIUzVTd04vTVJhLy9IMkJocW1SdnVuTzhaR0JBWVRsaGVPc2lSR2RhN3krZGNheTJwdmQ4TFFaTmhXWWZsOForamJhbGs5Zkw0ei9MMjNWUm0yVmJYOW5CdkhlSWhvMFlweS9pQkxUWlBUbmJHOXluRFRRc3RKZmYzSEk0d1RFUHpGR3hERXVpMUg5b0ozdHdmZnU3N0o4c2tPdzh4TnNMM0tLWHRxdERPR0ErRHhOVkRWYUJpYWJEazJFeFlVQkFRN0FjRk1ZR0RUUE4xeGFnOFlrdVFFamY5YTY1UnphVEZjT2RURGY2Ymp5MVhRTjhIdyt4ekxnQ1JvRHUxSzZndzdhd3c3YTJCcnBlWEo2ZUYvbTFQNldlcjJZZlpCLzRTOXYxYWtxeWdva0lOU2RoS2MzRGY0TC9idUd1TnJUUmlmWnVrZEZ4d2haQ2NDR0JvOHNLb2t1Q0pzOEZoMjE5aXdnd2dEdFRiUXNIK0NmN3BqY2hRa1Jsb3FHcHgrNzJ2bk9WMFVIVmtpMk9LODNTOHA4cDVzTGFOU0xEdmFxZHozcHhpMzRRODVsdXZuUTNHZDRmOUdXUEpiekRTbzh2YXZKMFJZN3Bsa3lhczJJVUhCKzNudzRDci9ZTURMaHpxdEJ2L0pkWTczUzRDMXBaWjFaWVoxWmNIWDdxazFGTmQ2U0kwSm1FRmhMWmtCZ3dIVFl3MXZiYlcrMlFvWk1aWVQrOEttOGhaVFVWMkc3WlgrN2NKYWYzZFNYWk8vZFNVOXhqSjdKMnlyWkw5NFB3L2V6M1ArRzd4cWVIQ3dLSEtnVWxBZ0I2WHhhVEErTGZpUDdOeGQxaGNVSEpjSngvVHB1ai9DWjJZNW8rb0I4cXNOK2RWN1Y1WkR1enZUSk0vTWhobjlnNE1nNisweUNSeHVNSHVub2RpYm0yQktEMHZQdUxidkgrME9YNjZrS01NZkoxbks2cDBzaERWTndjZEhwaGp1bkdqcEh1dGtKY3dMMDAxeFhLWXpuYk5iRkZ3LzJySzd4dkJGd095RDh3ZEJhalE4dE1yaU1rNkxRSG05MHhvRHNLSVlqdWhsV1ZIYy9OWVBDWkgrOGxZMldKN045VzlQNmU3TWpyaG1YbnUvdGY5NFFhM2htbm5PNTh1R09GTUtseGJ2Ly85dWZqelVFdHYrYVNKZFRrR0JISlNLYWkzWHRmampYOWZrMzM1c2plR3BkY0V0QmZjZUNyM2pvRWNzekRyZVEwVTluUGVaLy9WOWJDcThlWnhUOFc2cE1QeDh2bk8vdzNwNHVHa3MzUEtWOGMwUWVPNUlTMktVcGRIajlNazdkL0UvLzl5QmxoZzN2TDBWZHRkQ1V5ZEhwU2RIT3RNakwvZG1OWXh3QlE4MmJQQlkvcnJjVUZJSGQweXd4SHNyeTNlM3cxcHZHUWNtNDIwMjk3UFdZam80dTJKdEtmeHpMUlRXdW5EaC95MlhGTUc4dVlhamU4TlZ3MXZ2cjRseHc2M2pZSHk2azVQZzExODdVMHhUb3kzL1BOeHBaWEM3RFArWTR1U0JXRkZzS2FpRnA5WTVnd1VYRkJxNngxcGZMb0poM1lMdmYrOHlRMmw5d0hmUmk3aklQbE5RSUFjbGp5VW8wMkZMWmZYUXNwWm85STV5TThZUTdZYmFGb2wyM0M1RG5EZEd5QTlvcnU4ZWE0aUxDSDRqajRsd0JoeWU5eWtjMmN2cGYrNGQ4SDlUaE10dzlnQW5RMTlsZy9XV0IyTGMxaG1SSDZESjQwOTRFK21DYmxHV0tOOGJmT2gzcktpMzNQR05ZWVczQytRWEM1ejFHR0xjSWFjRzJWUU9mMWhpdUdha1pVSWJBK3cyVlRqQndQSmlmOEFVN2ZhM0Z0UjRnNjlQZGhnV0ZNQmxReTB4WVZvY3RsWlkvckd5ZVN5R3l6ZmVvNm9CcnZvaThMc1pScVRBYnljNDI0djNXTDdjN2N4NHFBdG9vV2dla0Fqd3lrYkx2SUxRL3BpRVNEaXlsL09nMXVhYzFEVENRbSsyeTFpMzVaRHV6djcraVRDam42WGUrOS9KbWxManl4eVpFdVhrdjloYlNaRzBVaHFSQTR1Q0Fqbm85VSt3REVxQ3dscDgwK3BHZExQMGlvUE4zcHdHbmZWQm52OXpkbUw0YzZvYUxIdHFYYnk2R1lycm5MZmljSjdOZGRMNUFwdy8wUExqb2NIbFdWRmt1V0doczI5TXF1VnZoN1plM2pVbDhLZGwvcm4zYm1NNU02djlnR0R1TG1kZ1lFMlQ0ZlpGOEx1Sk1Da2ovTG4zTGNlWHF5SGFaYmxraUNYQ3dDTnJuSDFEa3AwTUFldktERldOaGdkWEdlTEQvQ1ZwOElUUE9Gam5NZFRWQmU4cnEvZFh1Rk83dzVlN25jV092dkNtSjQ1eFdXKzJSVU51V1hCQ29rQVpzWVpmajRmUGQxamUybWE0YlJ5a3h3U2ZrMThGQzcxclU2VEh0RXd1NWI5dmViMC9yRWlKRHZ1NE5zVkZhQnlCSEh3VUZNaEJvYUxCL3dlNjVkL1pRN3RicmhobW1Mdkwrb0tDVS9vN2l5UTluMHVycVg1YjgvUjZXRmJzSHlBM01jMTVkbUJMd1k0cXFBaElaNXZsSFdtK1pJK2w1ZnZrN2hyLzU4SmF3K0k5d1dkc0NRaGFLaHNJT2Q0bnpwQVc0MHpwZXo3WFA5Yy8xbTM1N1FUSWFhVnlCMmR4cHlmV0dUN1o0WCtyYnZUQWppb0xHZUVyck9NekxSL2tHMGFsV0g0NXhwSVpiL2hYd0V5TTlHaTRmWUxsbVZ4NGFhTXpPSEpRa3ZYOVpzMTZ4TUxOWXkwZmJQZjMwNTgzME5MUCsxdk4zbUZaVU9pVWEyaXkvN29qZXNHamF5eVZqZjc3SFpkcGZRbVJFaUw5M1RFeExoc3lDMlZ0aWVYZTVZWjZqK0hxdVpiYnh0bTltbm9ZMkZxMHFjSnc3cWVkdThlMUl6MmMyci9UanhYcFVnb0s1S0JRRkxDd1Q4dm05LzNGWXkzM0xZY1A4djBWNkhHWjBEM09xUXpTQXQ0V3I1dEhVT2JENFNsTzRQRHJyMDFReHIrV1BzbzN2dFg2d3RsVVliajVxK0RqbHcyeG5ORFhhYjFvRGdneTR5eTNUd2dkTXhEbzNXMndaSThKcWpRVEl5MjNqSVhKM1Zzdnc4bjlZSFNxaDFHcGhpdm11SWh5KzlkK0FJaUxkTHBITGh2cXRHd3NLM2FtM3kwckRyNVBZcFJoWklybC9oWCtDbnhTdW1WMG1tRlR1ZVVCYjZDUUhHazVmNUEvNkl1Sk1PUmt3T2NCZ3hKUEQwZ3cxQ3ZPbWNaWTFlQWtTbXB1d1dpV0hnTlppYzV5eWFYMWhsdStjakllbnBYZCttOFZ6dDRPRG0yV0ZxMVdBam40S0NpUUExWjZqR1ZjcXZONVVjQ0toejA3TUl5N3lXTnA4clQ4d3g3Y3k5elE1Tjl1OERnTEd2VUptUEkySk1seXpRai9PZE43V1g5T2dJQ0FJQ3ZCTXFvRGVmSDNSVXEwNGM0SmxwL1BkL3JXcngvbEgxd1lLREE1MFB5QzRPTTU2WlpmamdsdFRtL0paUXpIZS9NU1JMc3RWWTNCOXprMHcvK2I1R1E0RmZqSCtlSHY5VldCdjB5MUhzTU5DdzE5NHB4NzFqUVpESlpieGdYUEtuaG5tNU93S0xBTC92RTFodDlPOEkrMU9EMExScVRBNnBMUTN5QTkxdkMzUXl4L1hnWnpkeHVNd2RjNjBSbGpVNTB1cU01NFk0dS9GV052dWh4RXVwcUNBamxnSGRiVGNGaFBwKy8rOGprQmIrWGQyaC93OVd5dTRXOHI4T1hIQjBnSldPV3V2c255NTJYK1k1c3JEQzlzc0p3L0NMWlhPWG51ZnpYRzMyUU5NSzJuNGE2SmxvVUZUcVVXNFhLU0hzM29aMzB6QTM0OUhwcXNmK3Jnam1yRHY5ZjU3M0g5S0ErSmtjRmwzVjVwK0k5M2FsMi9lS2NQUDFDV043L0NvR1REbzlPYUt6am4vTUlheStvU1owYkF3a0lUbE8yd1djOVl5eFZETGRON2QvN045Y2RETE1WMVRqcnBHTGV6VlBNaWZGVjZBQUFnQUVsRVFWVHdsSTdmNTdRc3cvUmVsdmUydzJ1Ym9hd2hlSHBtZW95enJrQ2o5eWQ3YWFQaDZWd1RNaVp2WWFIenhuL3JPR2R0aTJQNk9QdFhsNFIvYmt5RTRmWUpsb2RYd2RCa3k2U0FyaEpuU2VQMnY4TVoyWjM3dldxYjROV0ExVHBUb2p2MkhKRURpWUlDT2FEVk4xbnVXV3A4QTlhR0pGdjZKeG9LYTlvT0RBWWxXM2JYK3JzQmN0STl2cXlDVFI3TDNVdE55SHowcDlZYmxoVlp6c3kyVEVqM1o4VUxOS1VIVE9uUmNyOS8rN0NlL3UzYVJzdHRYL3ZQNmhObk9ibGY2RDFYRlBrcmoyN1IrQlovQ3JTcjJySzIxTENuRnQ3YTZpVFkyVm9KeFhXdFowVEtqTE9jTlFDTzZ4TTRtNkY5LzE1SHdNREI0T3RXdFZJSkY5U0c3dHRkRFN1S0xWc3JEVjhYT2dGQlM0VzF6Z2ovOFdtVzhucG5CY3htS1ZHVy9nbis4UWdyU2d4WGZtRzQ3MUFQQTVMYS96NHVZN2gyRkpUVk9ZRmxsTnZKN2ZCWndBSmFuZmhac05ZSkZzTzEwQUI4bWg4UUJGZ2JGSVNLSEN3VUZNZ0JhM2MxM0wzVUJLMGUrSk5oemgvZUtCZE03ZTRFQnYwVFF2OUlEMDAyWk1SWW9seVd2Z21HSTNvRjNMY0c1dTBPckJpc3I4bDNjWkdUOXovU1dMcEZPNVdqeS92aTZqTCtYZ09QaFNickROcHJzazVsOC9qaDFqZmFmRTJKczN6emxrci9jeTRkc3ZlL1JXMFQzTDJFZGxkd2pIWlpwdlNBWS90QVRvYkZaUXlkZlZ0ZFV0UzU4MXV6dXdiK3ZEdzBhRG1zaDJWS2Q4c3Jtd3picWd4SmtaYjhxdUFwcHFuUmxuc1BnZTR4bHB1KzhxOGdPVGpKdGpvYnBEVi9YbWI0ZWs4cnN4WGE2VW9KWkl6aHNqbFFYbStJajNSKzZ5Z1hlSENTTGxVMityL3JvR1NDV3BsRURoWUtDdVNBbFZzT3VXVUJsZXBneTFodkZzUGthTU9kT2ExZm14RUw1dzJDd0xud3pYckhHMFowYzlZVzZKOWcrZU1rZUdHRGgzZTMrNWZqYmJDR3dsb283R0JaSjZiN0E0SVA4dUN2TFNyRE03SXNSL2J1NE0zQ3lFbzBUTzhOczNlR0h1c1ZheG1mRHBNellGeGE0RmlEcnEyVXhxUTVMVHZyeTV3cGk1TXlMRDhjQUVPU25iSWRtMm41S004UzdUYjBTNERyNTF0cW1neERraTIzam5ObVBZRGhua2x3ejFMTDRqM3dpekYwT1BsU1lEbSszaFArbUpQVG9PUDNHNWZtTE84Y0xnOUdvQjltcSt0QURrNEtDdVNBTmEwbi9IYUM1WTlMNE1MQmNNN0EvWGZ2NHpJdEZRMXc3eUhPMHNEWGozWldJL3drSDFhWFFsNlZNejJ3cHRFWmwrQ3h6bFJEMjhvZitxazkvSlhBOFpsUVZ1ZmhpWFdHYUxmaDBpRzIweVBmdzdsb2tLV3dCdnJFUTJhOFpVQ2kwNytmSE5STXZYY1YwZDA1RmsvSVpNcU9tNzNUY04rSzBHZi9kSmlsQ1djZ1pzdmxud01ITklJemZYRlRoVE50TWZEYytFajRmWTVsWlRIMGp1djg5eHVhN1ArMzVqYUdTSmNsUGNhWldkSzgxSFpITlFjRjRjUkhPSzBZWjJkYkR1dXBnRUFPVGdmY2Y3bEZ2eGwzQjVqZmRYVTU1TUJSMldDRFJxZnZEMVVOemtxSWFURjdkMStQdGQ1UjlVN0FFT0hDMjFUdnQ2ekkwaXZXUDZWUjlyLzZKdXZMc0JqbHN0OTZzaUJyTFUwQnNWUHowNXl1SmYxN2xvNnd2MHY3dzlJN3U3b1VyVkZMZ1J6dzluZEFBTTVnc2ZqSTlzOXJqY3NFSmpNS1g3NnhhYW9rdm0xUmJrT1VMNXZqdC85N0cyTkNrbWVKZko5MFlERlhFUkVSK1YrZ29FQkVSRVFBQlFVaUlpTGlwYUJBUkVSRUFBVUZJaUlpNHFXZ1FFUkVSQUFGQlNJaUl1S2xvRUJFUkVRQUJRVWlJaUxpcGFCQVJFUkVBQVVGSWlJaTRxV2dRRVJFUkFBRkJTSWlJdUtsb0VCRVJFUUFCUVVpSWlMaXBhQkFSRVJFQUFVRklpSWk0cVdnUUVSRVJBQUZCU0lpSXVLbG9FQkVSRVFBQlFVaUlpTGlwYUJBUkVSRUFBVUZJaUlpNHFXZ1FFUkVSQUFGQlNJaUl1S2xvRUJFUkVRQUJRVWlJaUxpcGFCQVJFUkVBQVVGSWlJaTRxV2dRRVJFUkFBRkJTSWlJdUtsb0VCRVJFUUFCUVVpSWlMaXBhQkFSRVJFQUFVRklpSWk0cVdnUUVSRVJBQUZCU0lpSXVLbG9FQkVSRVFBQlFVaUlpTGlwYUJBUkVSRUFBVUZJaUlpNG5YZ0JRWFc3Z1JiMmRYRkVCRVIyYThzTlU0ZGQrQ0s2T29DdE5Sb205Nk14QjFsWVdCWGwwVkVSR1IvOGNCV2oyMTZzNnZMSVN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w3d25SMUFWcDZNamMzSXlvaTlpVGpNbGxkWFJZUkVaSDl4cEpYMTFEOTFtV0RCeGQyZFZGYUU5SFZCV2dwS2pMNkZLeTl6MXFTdTdvc0lpSWkrMUZsVkdTMEJaN3M2b0sweHRYVkJXakpHSGRmakZGQUlDSWkzemNKeHJqN2RuVWgybkxBQlFVaUlpTFNOUlFVaUlpSUNLQ2dRRVJFUkx3VUZJaUlpQWlnb0VCRVJFUzhGQlNJaUlnSW9LQkFSRVJFdkJRVWlJaUlDS0NnUUVSRVJMd1VGSWlJaUFpZ29FQkVSRVM4RkJTSWlJZ0lvS0JBUkVSRXZCUVVpSWlJQ0tDZ1FFUkVSTHdVRklpSWlBaWdvRUJFUkVTOEZCU0lpSWdJb0tCQVJFUkV2QlFVaUlpSUNLQ2dRRVJFUkx3VUZJaUlpQWlnb0VCRVJFUzhGQlNJaUlnSW9LQkFSRVJFdkJRVWlJaUlDS0NnUUVSRVJMd1VGSWlJaUFpZ29FQkVSRVM4RkJTSWlJZ0lBQkZkWFFDUmZmWHUvWDlqN1p6WkFNUjE2OFpQbjN5bWkwdTBiMHAyN3VDcG4vM1V0MzMwVlZjejl2Z1R2L1huem4zK1dab2FHb2lNaVdIcXVlZC9LOC9ZdldramM1NStDb0QrWThjeCtjeXoyNzNtN1h2L1JHTjlQUW1wcVJ4NzlUVnRudXZ4ZVBqc2lYOFNFUjFOVEVJQ2d5WWZRbHJmZnZ1bDdDTC9DeFFVaUFnQWkyZTlSV05kSFRHSmlVRkJ3ZklQUDJESHVqVnRYdHQvN0RpR0gzRmt5UDZxMGxKbTNuNGIzUWNNWk5JWloxRmJVY0gyRmNzQmlFOUo2VkM1TmkvK2hzYTZPcnIxN05YdXVUdldyR2JaKysvNnRnZE1uTlNoWjdUMG4rdCtSbmxod1Y1ZEM5Qmo0Q0RPK2NNOWUzMjlTRmRSVUNBaWJjcGJ2ZExYRXRPYTZQajRzRUhCam5WcktNN1BvemcvajRtbm50YWg1NzF4OTExcy9tWVIzWHIyNHJKSEhnOTdUdW51WFhnYUcwUDJyL3JzVTkvbjJLUWszSkVSRk9mbmRlaTV5VDE2NG81dy9pUTIxTlhTV0ZmWG9ldkMyWmRyUmJxU2dnSVIrZGJzV0x2VzkzbmVpODlUVzFYbDI4NWJ0WkkzLzNSMzBQa3picnk1US9kOTg0OS9vR2o3dGpiUHFTa3Y1ei9YL2wrSHkvcmpoeDhqcFZmdmtQMzl4NDBuSmlHaDNldXJTa3JJVzdXeXc4OFRPUkFwS0JENUg3YmszVmtzZXZNTndQOTJXMXRaeWIrdXVoeUFTV2VjRlhUKzVMTitTSjhSSXdCWStzNHNOaS8rcHMzN2IxdTIxUGU1NWJtVlJVVlVGaFVGN2ZONG12YmlXM3k3RGp2L1Fub09HdHp1ZVp1WGZLT2dRQTU2Q2dwRTlpTnJMZGJqd2VWMmQzVlJPcVN1cW9xS3dzTGduZGI2OXRWWFZ3Y2Q2cDQ5Z096eEV3SFlzSEJCbS9jdUx5eWtjTXRtQUJMUzBvaU9pNmVodHRiWFZ4OGRIMDlDYWxyUU5TN1RzUWxSM1FjTUlEbyszcmZkV0Y5UHdhYU52dTJFdERTU01ycDM2RjdOSXFLaXd1NWY5ZG1uYkZ1K3JOM3JTM2JzNk5UelJBNUVDZ3JrZSszVEp4NW42YnZ2K0xaSEhuVU14MTl6SGNzLytvQ1BIMzNZdC8vU0J4K2hvYTZPQmErOFJQNmExVFRXMVpIYUo1TXh4NS9JNkdPUHd4ampPemZjdFR2WHJXUGg2ek1wMjdXTEU2NjludUhUL2YzcmhWdTJzUFM5V1d4ZnVZS3E0bUtzdFNTa3A5TnY5RmdtekRpVjFENTkydjBldFpVVnpILzVSVFlzWEVCVmFTa0pLYWtNbm5vWWg1NzlvNkRLc1ptMWx0V2ZmOGJLVHo1aXo5WXROTmJYazVpZVR2YkVIQ2FkY1JZSkthbWQvaTA3cTJEVEJqQUdyT1dzMzk1Sld0OStiRjIybE5mdS9DMEEyUk56T09uNlgrN1Z2VS84K1ExQjI3UC84NlEvS0RDRzAyLzdMZDJ6czMzSDMvdkhmWlRzZENydHc4NjdrUDVqeDNYNFdjdmVlNmY5azhMNC9Na242RGxrQ05rVGNvaU9pOXVyZTRoODF4UVV5UGZXenZYcldQcWVmeVI2U3A5TWpycnlxckRuYmwyMmxEbFBQMFZUUTROdlg4SG1UWHo4Mk1NVWJON0VNVmRkM2VwemNoZk01OHZubncxN2JNSE1sNW4zNHZNaCswdDM3S0IweHc1V2Z2SVJSLy9rcDR3KzVyaFc3MTlUWHM0TE45MUk2YTZkdm4zbGhRVjg4K1liYkYyMmhIUCs4S2VnU3FlaHJvNVpmLzB6bTc5WkZQek1uVHRaTXV0dDFuNHhoN1B2dUl1TXJHd21uWEVXRTJhY1NuSGVkbDY0K1VZQVloSVR1ZUt4SndCd1IwYnl3VVAvYUxWc2JVbnZuOFhKTi95S0RRdm1VMTlUdzg3MTZ5ak8yKzQ3WGx0UndjNzE2NEt1aVVsSTdQUnpkcTVmeCtKWmIvbTJSeDE5VEZCQUFGQzRkUXQ3dG13Qm9LYWl2RlAzajRpS2NvS2JUbkM1M1N4OS8xMDhzOTZpMTVDaG5QZW5lenQxdlVoWFVWQWczMHROalkxODlOakRZQzBBN3Nnb1p2enlWMFJHUjRjOWYvWi9uc1RUMkVoc1VoS05kWFUwQkl3ZVgvN0Jld3lhZkFoWjR5ZUV2ZmJyTjE0THUzL3BlKytFQkFReENRbDRQQjVmczd5bnNaR1BIbjJZeExUMFZ1Ly8xV3N6YWF5dkp5STZtb2pJU0dvckszM0g5bXpad29LWkx6UDlraC83OW4zODJNTkJBY0dBU1pPSlMwcG04emVMcUNvdG9hYXNqSGYrZGk4WDMvOGc3b2dJM0JFUmJGNnlPT2laVWJHeFljdlNHZk5lZXNFM2EySGRsMStFSE4reVpERmJXangzMEtGVE92V01tb3B5WnYzdEwxaVBCM0JtSEJ4Mi9rVjdXV0svcUJqLzl6L3BGemN5NkpCRE8zWDk1c1dMZU9NUGR3SFFZOUNnZlM2UHlIZEZRWUY4TDMzejFuOTliNFlBUjE1Mk9SbFoyYTJlNzNLN09mV21XeG1RTXdtUHg4UFhiN3dXOVBhLzlQMTNXNjIwRzJwck9mS3lLeGwxOURFME5UYlFXRjlQWFZVVmM1OS96bmRPYkZJU0ovL3lKdnFOSGdOQTdzTDV2SC8vZlU3d1lTMnpuMzZxMWZzMzF0ZHp4TVdYTXVIVTAzRzVYS3lmUDQ5My8vNVgzNVM4RlI5OXlMUUxMc0lkRWNHdURibXNtZjI1NzlxVGIvZ1ZRNmNkRGppajQ1Kzg1cWMwMU5SUW5KL0hsaVdMR1pEanpPUGZzR0NlNzVxNnFpb1d2amFUbk5QT3dCMFJnVzN5dFBxN2RhV21oZ1ptL2ZVdlFXTWlqci8yZXVLN2Rkdm5lNmYwN3VPYjNmREJRdytRdTJBZUVhMEVsQzNWbEpXelpZbC9VR1htaUZIN1hCNlI3NHFDQXZuZUtkMjFrd1d2dk9UYkhuVG9sSFl6QWs0KzgyeGZCZWx5dVRqa3JCK3lkczVzWDhXd1k4M3FWcThkTWYwSFRKaHhpbmZMZWNOY04vY0w2cXY5MCsrbW5uZUJMeUFBR0h6SUZQS1BQZDdYN0YyMGJTdkZlWG1rWm1hRzNEOTdZZzQ1cDUvcDJ4NHlaU3FiRjAxbjFXZWZBRkJmWFVWeFhoNFpXVm1zbWVNUENIb01IT1FMQ01CSkZ0Ujc2REMyTGwwQ09Qa0hCdVJNb25EckZnb0RBaWpyOGZEbDg4K3lkczVzanJuNlo4RXpBanJSakQ3cDlMT0N4bFlBRkc3ZXpOem5uSXlUZlVlUEllZjBNNEtPeDNkTDRjc1hucU05bnFZbTN2dkhmYjVFU0FDamp6dWVBUk56K1BMRjUxbjN4WnlnODh2MytBT0h6NTk4Z25rdkJMZmduSEx6cldUMHovSnRUNWh4Q2hzV3pnZWdycW95S05EcWpQaHVLV1JQek5tcmEwVzZnb0lDK2Q3NStQRkhhYXl2QnlBeEk0UGpmblp0dTlka1Q1Z1lzcS9Ib0VHK29LQzJzcEtHdWxvaW8yTkN6aHMwWldySXZvTE5tNEsybXdPT1FKa2pSd1gxaFJmbGJRc2JGSVFiRk5kbnhBaGZVQUJRV2J5SGpLd3NDamI2UitEdjNyaUIrODQ4TmVUYVpsV2xwUURNZittRnNNZUx0bTlqNWNjZkJZMnpjSGRpVmtWR1ZoWnBmZnRpdlYwNEFBWi9VQkhmTFlWK284Y0dYZE9jUEtndFRRME52SFBmdlNHekg5TDc5UWVndXF3MGFQeEZTOVdscFZSVEduTFBRSmtqUjNIYWJiY3ovK1VYS2NuYkh0U2QxQkdSMGRGa2poekY0UmRmMm1xWGxjaUJTRUdCZksvVVYxY0h2ZFduOU9wTmRGem82UHlXNHBKRG01eGJCZ0NlVnByUkU5UFNRL2JWQlNUcGFlMytzVWxKUWR2MU5iVmg3eCtibUJTeUx6SW11TSsvdVd6VjVSMGZST2RwYkdUWHhnMGhsV3RFZERTcGZUTFpzMjByVTM1MEx1OC9lTC92bUN1eWMzOHlYdnIxemV4YXZ6N3NzYlZmekdidEY4R1pFaS82K3dQdDNuUHI4bVh0VG9mY0h3Ym1UR0pnemlRYTZ1dDhzMGJjRVpGaEV4bFZsNVg2Z3ArRTFOU3d3YVBJd1VCQmdYeXZSTVhGTVdIR2FjeDk3bWtBdGkxZnh0SjNaekgrNUZQYXZLNmhOclJDcmlqYTQvdnNpb2hvZFZwWlJGUmsySElFcXFrb0Q1a0cyUHltM2l3bU1mekkrM0J2cVpYRndVbC9taXVxeUlDNTl1bFpXVXc1NTd5dzl3UW5tRm54MFFjaCt5T2lvamp2bnIrd2Rma3lrcnAzRHlwblZHemJVK3NXL2ZkMWhrMC84bHVkOHRoLzdEaGlrNU9wS1NzTGUvd0hsMTNKOUVzdUM5cjMwbTAzc1dmclZnQ092K2JuREc3UnV0UFdlSUZ0UzVmNk1pLzJHVDZDYys3K1U4ZzVEMTkwbm0rdzR3MnZ2eFZ5WE9SZ29hQkF2bmNtbm5vYTYrYk85dldUejNubWFmcU5HZHZtYW5rNzFxOE5hcnF2cmFvTTZxOU9EK2h2N29pV3o5cStmSGxJLzNyTGhEZzlCZzRNZTYrZDY5Y3g1cmpqZy9ibHp2Y1BETVFZWDlONXQ5NjlmVjBYVlNVbERKaVFnenN5TkdocHRpdlhlWXRQeW5BcS82WUdwOXZGSFJuSmdJazVXR3VwREFpT1l0dVpNdmpGYzg4dzkvbG51ZmoraDRMeUwwVEhKekJoeGltVTd0cnA2NTlQNzkrZndZZE9KVy8xcXFEZnVqM3VpQWdHSHpxVnJjdVcwR3Z3MEpEV2hyQkppQUxHUXJpaklsdWRYVkd3ZVJNMUxWcGJBcnVDNm10cTJCcVFwYkZaWUJkSnkrT3hTVWwweng3UStoY1NPWUFvS0pEdkhYZEVCRWRmOVROZXV1MG1zSmFtaG5yZStmdGZ1ZURQZjJ1MWdwejM0dlAwR0RDUWpLeHM2bXRyK2VUeHg0SmFEd1ozY3FwYzlzUWNJcU9qZlcvNVh6ejNOTWs5ZTlGNzZGQ3N0ZVRPbjhlcVQvMWpBdnFPR3QzcTIvV2EyWitSTlg0Q1F3K2Joc2ZqWWVtN3M5aXgxcjlxWWYreDQzd0pqTEluNUxEK3k3a0ExSlNWOGVrVGozUGs1VmNTR2VWL0V5N1p1WVBDelpzWk12VXcrbm9IUDA0OTd3SStmdnlSa0dlWDVPZjdmd2RqU095ZTBlcDNibXBvd0hvOFdNQVZFVHoySURZeGtTbm5uTWZXWlVzRGdnS25KZU9yMTEvdFZGQUFNUGFFRTVueW8zTlo4dTZzVGwzWG5yblBQUk15VFRKUTRaYk52dVJMcldsNVBHdjhCTTY4L1hmN3BYd2kzellGQmZLOTFIdm9VTWFlY0pJdkc5MmVMVnVZKzhKelFmUDVBMVVXRmZIc0RUOG5JUzJOdXNyS29DYjd1RzdkR0h2OENaMTZmbHhTRXBQUC9wRnZXbU5sVVJFdjNmb3JZaElUOFRRMUJhVVBka2RHY25ncjVRSm5wUDA3Zi9zTG4venpVY0JKK2hQb2tMTi81UHM4Yk5yaGZQMzZxNzZWQVZkODlDRWJ2bHBJUmxZMmtkRXhsTzNleVo2dFd4bDE5TEVNbVhvWWFabDk2VGRtTE1PT21CNDJLTWoxanNBSDZOYXpaMUJ3MFZKZHdIZmFsd3gremVzTUpLUzIzZ1dSMGNtV0d4SHBHQVVGOHIwMTdZS0wyTEJ3UGxYRnhRQjg4K1liWkUrWUdEUTFzTm5BeVlleThhc0ZJUXYwUkVSSE0rT1hOKzFWcHIzSlo1NU5kVmtwUzJhOTdkdlhza0tQakluaHBGL2NTTStCclNlNHlSdzVpcnhWSzBPdUJUamk0a3ZKSERIU3QrMk9qT1RVVzM3TjYzZmQ0VnRqb0thc0xHaGhvcFpPdnVGWHVGeWhhdzdVMTlTdzlCMy9tM2kvTVcybkJxNHFLZlo5am81dmYxVkI2L0ZRVzFrUk5GUEFHQk15RHFKenVRVDN6ZVN6ZnNpb280LzFiWHM4VFh6NDhJTyt4YUxHenppRlBzTkdoRnczNjI5LzhTWEthcm5TWTl4K3lKc2c4bDFSVUNEZlc5RnhjUng5NVZXODllZDdmUHZlZitEdlhCeG1oUHUwQ3kraTM1Z3hMSHZ2WFVwMzd5STJJWkYrWThkeTZJL09EYnVjYmtjWVkvakJaVmN5K05DcExQL2dmZkxYcnFhcXBBUjNSQVJKM1h1UVBXRWk0MCtlRVhiMlFxQ2gwdzVuNGltbnNmRDFtZXpac2dWM1pDUTlCZzRpNTdRendpWThTdTNUaDR2dSt3ZEwzM3VIM0lVTEtObVJUMk5kSFZHeGNhVDA2VTMvTWVNWUU5RHkwWElXUkxNNXoveUhxdElTMy9hb280OXB0WXpGZVhtK1ZSQmprNUxDQmhrdDFWZFg4OGpGRndUdGk0NlBwNm14MFRjMXNYRHJGbityamF2OThPQ0ZXMjVzZGJaRHMzZnYreXZ2M3ZmWGtQMFgvZjJCb0FBTG5OK2dNYURWS09mVU0waE1ELzMzWmU0enZuRUZRNlllMW00NVJRNVVDZ3Jrb0hmUzliOXNkV0dkUVlkTTZkQm9jR01NNDArYXdmaVRaclI3N3BoamoyZk1zY2UzZTE2enpCRWpReXFidHFUMDZoMjJ6QU1uSDlMaGUwVEh4M1BJMlQ4SzZscm9qRDNidHJMOGcvZDgyd01tVFE1WlBqaXdpMkRyMGlXK3BFaUo2YTJQT3dpNlBpR0J0TDc5ZkxrZ01yS3lTRXhMWis3eno3TG92Ni9qam9vS0d0ZVIyR0pGeFc5VFJkRWVQbnZpWDc0RVJnQmpqanNoYkVBZzhuMmlvRUJFUXFUMzY4L2tzMzdJVjYvTkpDb3VqcU91Q0YxSXF0L29zU3o2N3hzaCt3T0RseUZURHFQbndNR3R0a2FNUGVGRWRtL1lRR0pHaHEvMW9udjJBRHhOVFhocWFvTE9IVEJwY3J2bGprMUkzT3ZtZXJmYjN6cng0aTIvQ21vaDZETjhCSWRmZk9sZTNWZmtZS0tnUUVUQ091ejhDNm5ZVThqZ1E2ZVNsQkg2OXA4MWZnSW4zZkFydGkxYlNtTkRQZTZJU0RLeXNobDdnaitsZE01cFo0UmNGMmpjaVNlSDdFdnIyemRvTzc1YkNzT09tQjcyM0piTytNMGQ3WjdUbm96K1daeDJ5Njk1NTI5L29iYXlrcEZISGNOUlYvNUVDWW5rZjhKM09ZYW5RNTdmbW4rSHRWYnpkK1JidGZ5akQvajQwWWQ5MjVjKytBaXBmVUpUREV2WHFLK3R4Umh3dVNNNmxQcjQyMUM2YXlmVlpXWDBIanFzUzU0djMwL0dtTjlkMEwvUG5WMWRqdGFvcFVCRURqaFJNVjMvVnQ2dFp5KzY5ZXpWMWNVUStVNjFQMFJZUkVSRS9pZW9wVUQrSjNWMkJvR0l5UDhDdFJTSWlJZ0lvS0JBUkVSRXZOUjlJTjg3bnovMWI5L0tlUk5tbk1ia004L3E0aElGMjd4NEVSdStXZ2pBdUJOT0lpTXJHNC9IRTVRRk1IL05hcFovK0Q3eEthbjBIRHlFSVMyVyt1Mm9kWE8vb0dUbkRzQlpoVEY3UXM0K2xiMjZySXhWbjM3TXVKTm50TGtPd29FaWQ4RThzc1pQSkxLVnBaRTlUVTJzL1dJT1E2Y2R2bDltT1d4ZXZJajgxYXVaZHVIRlFmc1h2dm9LdFpXVmpEdnBaSks3OTlqbjU0aDhXeFFVeUVHcHFyU1VnczBiQVlpT1M2RDMwS0crWS9YVjFWU1hsanFmYTZyRFh0K2ErYSs4eE5kdnZMWlBaYnYwZ1VlQzV2WFhWbFl3OTdsbmNVVzRPZXFLcTlpOWNTTXJQdndBZ0lFNWswbnZuOFZyZC82V3RMNTltWHJlQmNURUo3QiszbHpmYW9KVHpqa1A5aklvV0QzN016Wi9zd2lBMGNjZHY5ZEJRVk5qSTB2ZW5jWENtUzlUVjFWRi9wclZuSHJMcnp1VXpyZ3IxRlpWOHZGamo3RCt5N2tNeUpuRXFUZmZoc3Z0RGpsdjhheTNtUFAwVTh4NzZRV21uSE1ldzZjZkdmS2R2bmoyYVR4TlRXMCtiK0RrUTlpNmRBa0xYMzBGZ0pRK21Zejh3VkVBMUpTWHMvQzFtVFRXMWZITjIyL3l3enYvUU45Um8vZlROeFhadnhRVXlFRnB4N28xdk8xZDA2RDNzT0djKzhjL2h6MXY4emRmVTFsY0ZQYllwTlBQSksxdnY2QjlUUTBOUVpuczlvYTFucUR0aGEvT1pQbUg3d09FWFl4cDhheTMyTDVpT2R0WExDZXBldzl5VGoyZExkNlV3VURZOVEwQ2ZmN1V2MzNQbkhydUJSMWVvWERuK25Xc25Uc0hjRElZamo3bXVGYlByYXV1WnUzc3o2bXJxZ0pnMDZLdm1mL1NDeHgyL29VZGVsYWdULy8xT0NzLy9ialQxN1VVM3kyRnl4LzlaOWhqcXovN3pMZUU5S1pGWC9QSlB4L2wyS3V2Q1RxbnJHQTM4MTU2QVlEeWd0M01lZnBKK280YUhaS29hZkdzdDJocWFHaXpMSW5wNll3NTdnUVd6M3FMaHRwYVBuL3lDYkxHVHlDK1d6ZSsvdTlydnYrbWVnMGVRdWJJVVh2MWZVVytDd29LNUh1dGNNc1dDcmRzQ1h0cytCRkhoZ1FGS2IzN3RGc0pOeXNyMkUxSmZuN1F2dWo0ZUNKYU5LdFBPZWM4MXMvL2tvckNRcGE4TTR1K0FZRkJmVzBOaTk1MFVnWDNIREtFOFNmTm9EZy96M2ZmaU9ob0lxS2lLZHdhL0IyUzBqT0lqbzhIWU1rN2IyTTlUbEF3Nll5ek9od1VGRzdkNGx2QmNlRGtROW9NQ3VLU2tqajdyai93eW05dVpjL1dyUUFzZkcwbTJSTnpPcDNjcDdHK2ZwOERMNENHdXRwV2owMlljUW83MXEzeEJRWXJQdnFRcEl6dXZyVWdQQjRQN3o5d3Y2OGM3c2dvVHJ2MU4yRXpOM1pVWW5vNkUyYWN5c0pYWDhFWUtOaThrUjREQnJIMHZYY0JNQzRYUjE5MU5jWWNjRG5qUkh3VUZJZ0VHUG1EbzN6TnZxMnBMQzVpd2N4WDJMWml1VytmeSsxbTlIRW5NUFdjODBMeS9POWN2NDZzOFJNb0x5aGcvRWt6V0RkdnJ1OVlTWDQraDE5MENmTmVmSUZSUngxTFUyTWo2K1orNFR2ZVdGZkhzemRjRjFLR2syNjRrV0hUanRqYnI3bFhZdUlUT1BQMjMvSGNqYjl3dW1lczVhTkhIK2JDdi82OXk3SU9CbXBxYUtBK1lMMkV3eSs2aEozcjExRlJXRWg4U2lvWjJRT29LUzhIbkl5VythdFgrYzQ5NHBKTFNlblYyM2ZjdUl4dnVld3JIbnVDeHkrL0JJQlJSeC9Ma1pkZFFjV2VRcDcrdWRQeWtIUDZHUXc3ZkRwem4zK1d1dXBxSW1OakdYYkVkUEpYcjJiSnJMZDlnVWRTUm5mV3ovdVMvTldyR0gveUtkLytEeUt5RjdyKy8yU1JiMUhPNldkdzZBL1BEWHNzSWlvcWFMdStwZ2FQeCtrN2pvcUp4ZVYyVTE5VFExUnNMQUNWSmNWODllcE1Wbno4WVZCejhxQkREbVhhaFplUTNLTUhEWFcxMUZaVjRvNkk4T1hLZi9OUGQvc3FocTBCM1FJQTgxOSswZmY1NDhjZXBzK0lFYXp4RHBJOEVDV2twbkhpejIvZ3RUdC9DMERSdHEwc2UvODlKc3pZdTBwdVFNNGtUdnJGalIwK2YrMmMyWHo4K0NOaGoyMWF2TWpYcGRSU1ZVa3gvNzM3cmxidis5a1QvK1N6Si94ZEVZa1pHVno1K0w4QmlBeklybWpjTHFKaVk0a0lHTGpvY2tmUVVGZkxWNi9OOU8xYit1NDdJYzhvMjcyTHIxNmJTVnJmZmdvSzVJQ2xvRUMrMTF6dUNGK2wzcDcvL3ZIMzVLMWFDY0E1Zi93enl6OTRqOEl0bXpucmp0OFQzNjBidWZQbnNmUTkveC83Zm1QR011M0NpeW5KeitmekovL0ZvRU9tOFBGanpub0s0MDQ4bWFPdWRGWVdESHgrVTBPRHI2a2ZuR1pyNC9JM0orZXRXa25wRG1lMlFGeTNib3c2K2xnQXlnc0xXRHZIQ1JheXhrOGdMVE40MGFEdlV2K3g0eGc2N1FqV2VjY2pMSmo1RWlOL2NKU3ZPNk16ak12VjRYOC9BSzdJcnYyVFZieDlPMHZlblVWdFJVV1hsa1BrMjZLZ1FBNGFteFo5elpvNXpvajh5aUwvNE1HU0hmbThjOSs5dnUxZHVibSt6eHNXTHFCczk2NDI3M3ZDZGI4SWFmNmUvL0tMYkZ1MkZJQ1p0OS9HMlhmK1B1aDQ5b1NKblBHYk8xZ3o1M1BlZi9CK3JNZkRqblZydzk3L3AwOCtRMU5qSTErOU5wT0ZyODBNQ2dxT3V2SW54Q1VsKzVZYi91OGYvYzlKNjl1UGFSZGNCRGhUQzV1RGdsRkhIMHRHVm5iWVp6WFcxUVUxb1h1YS9NK3lUWjdnWTQyTnJmd2k3YXZZVStqN1hGdFJ3ZGYvZmQxWDFxNFNsOXd0YUx4R1MxVWxKUlRuYlFmQUZSRkJuK0VqV2owM1BpVWw3UDc4TmF2Slg3TTZ6UE42MjQ4QUFDQUFTVVJCVkxPVE9lTjIvd3FOK2F0WCsxb09SdnpnS0laT085eDNMQ3FtNDBHUXlIZE5RWUVjTklyeXRnZjF0emVyS1M4UHV4K2dPRys3cnlKb3pYSFhYSWU3eGY4S2g1ejFReHBxYXRpNWZoM0YrWG04ZXNmdGpEcldQeERQRlJIaEJBUVBPQUZCWkd3c1F3K2J4b3FQUGd5NlQyTjlQV3ZtZk02aU45L3dEUjZNNzVaQ1ZXa0pBTFAvOHhUMTFWWDBIRHlZRVVjZXhhWkZYL3V1TGRuaEg4UllWckRiOTdtdHdYQlAvdDlWclI1YitjbEhyUHprbzdaK2lnNHB6c3RqeDlvMVFmdVd2UE0yRTA4NUxXUTh4WGVwejdEaC9QRE9QN1I2ZlBtSEgvaGFjbUlUazlvOHR6VXV0eHRYUkFRR2FBZ1lMQmtaSFVQMitJbSs3ZnBxZi9DVjBxdDMwREdSQTltQk9jbFlwSXRGeHNSdytxOXZKN1ZQSnRIeDhSeDUyUlVoclFsMTFVNE9oT2o0Qk02KzR5NHlSNFJPTlZ2NTZjZDg5TWhEVGtCZ0RJZGZkQWxqVHp6SmR6d3RNeE9NWVZkdUxwLys2L0dnYXl1TGlxZ3FjWUtId2kyYmZmdTc5ZTY5Mzc3bjNtaWVMUkdvb2JhV2VRSGpJdzVFbnFhOWJ4bHBOdkxvWTdqdXhabGMvSStIMmo3Uld2OW56VGFRZzRoYUN1U2dNV0hHcVl3OS9zU2dmZFphclBYZ2N2a1QwNno3OGd0ZlpUcHcwbVNTZS9Sczg3NnRaZWFMVFV6aWpOdnZvS2E4bk0zZkxLSytObmdLWE8raHd6bjFsbCtUbEo1T1JsWTJwVHQzaHR4ajVBK081b3RubnlZdUtabGpmdnAvbEJjV2tEdC9udS80SVdmL2lQaVVGRDc5MStNWWw0dXlYYnVvcWF6d05lM25yVjdGa0ttSGtiZktHU21mMHFjUE1mRUpRYzlJN1pQcEd5RFpVc1dlUGI1QmpsRng4Y1NuZEF0N1htSmFldGo5TFpYdTJzbnEyWi81dHFQaTRxajNCa2NyUG55ZjhTZWVUR3BtWm9mdXRUK3RuVHNuN09DK1FKWEZ4YjdQTlJYbHZIVGJ6VzJlNzQ2TTdIQnJ3dnlYWDJTcnQ3c0pvTHE4elBkNStZZnYreEpJTlJzeWRkcGVEODRVK1RZcEtKQ0RoanNpSXVodHZhbWhnUThlZW9EcXNsSk8rZFV0dm9GdUt6NytrRjNyMXdQUVBYdEFTUCs3dGJiRGM4VjNybC9QRjg4OFJjV2VQWmlBVEhmYmxpOWo0MWNMR1hiRWRLWmZlbm1yMTBkR1IzUFM5YitrMzVpeDFOZlU4TWJkZCtGcGJDUytXd29YMy84ZzBmSHh1Tnh1enIzbkw5UlhWNU8zWmpVVmV3cjVmL2J1T3o2Tytzd2YrR2RtdHE5VzNlcVM1VzdMeHIyQWJRdzJoR0o2aHdEcENibjBJN2tjRjVLUTVKTGNrUi9KcFZ6YXBSZElDQjBjaWdGVGpXMXNjQytTTFZ1MkpLdTM3V1hLNzQ5WnplNW9kNldWbTF3Kzc5ZkxMNnpabmRuWkZkN3Y4MjNQcy83aHZ5SVM4T1BnbG5maEtSNkhRSi9lb0pWUG5aYnlHaDhlcHRmNjFQZStZelJJMDVZdnh3YysvZG1zM25jbWIvenhEMGJBNHZCNGNOMTk5K1BSKys4RG9LY01mdlBQZjhEMVgvdkdjYjNHc2ZCMWQ2ZE1hUXhIbGVVUm55OVpyU25IZHIzeU12YTh0ZzVhOGtnQWdON1cxQ2tWNDk2NnV1RHI2aklkSzUwOE9ldDdKVHFWR0JUUUdTbnM5K0daLy82K3NkZjgwYS9maHp2Kys2R01PZTRIZFRVMVljMFBmNEJWbi9nVXhzK1pPOHp6RHVITlAvM0IySTBBNkltRVl2R0Zlckg0cU1HK045L0F3UzFic1B5dXU0MHRpTWw2bW84WVcraFVXVFlhMUVnd2dEOFB5VDlRTVcwNnJ2azN2WUU5c24wYkRtemFpQU1iTjBDT1JvM25URnEwMkhUT2taMDdqSlh3RlRObUlLZWdjTmozUDFUSHdVWU10T3NMTVl2SGowZGhaZVplZnNNNzY5SDQ3a2JqNXdYWFhvL0tHWFdZZnVGRlJxMkpnMXMyWTllNlZ6QnIxYVdqdW84emhhYXFVRlExNVhoaFpaVXBVMkhub1VPSUJnUEd6K1hUcHBzQzJ2eXk4cE43bzBUSGlFRUJuWEhhR3VyeHdvOS9oUDUyZmJoZWxDVE12L3JhRVFPQy9aczI0TVdmL0E5aTRUQ2UvdjUzY2UxOS81RnhBZGpMdjBqMHZpMDJHNWJlY1NkRXlZTFhmLzhiQUVEcDVDa1FCSDJuUXpRWXdMci8rMVhhTFhtS0xDT1FOR3c5U0k1R0lRODVQcGc0QndBbUxWcUNBNXMySWhhSkdOTU5GcnM5SmR2aTJ3Ly8yUmdWdWY1cjMwRE93dEVGQlR2V3ZtalVZVmg2eDUwNC81YmIwajdQMjlWbHlnOWdjN2t4OXdwOWJjVFNEOTZKL1J2Zk1YSTN2UGJiLzBQbDlEb1VuTUsxRCttbWxwSWQyYkVkeno3NGZkT3gybm56Y2ZWWGhwbENTRE9hVkZrM0U5TXZYSUd3ejRmMWovelZPSDdCYlhmb05TcWdqNWo4Nm1QbWdrZ0xyNzhCVTVaY2tNMWJJUnBUWEdoSVp3eEZsckhoMGIvaDcxLzdkeU1nc0RvY3VQNXIzekQyODZmajYrbkc4ei8rSVo1NzhMK01IcjZxeUVZUE9aMlo4WjV1NVl3NjNQMmpuMkxoZFRlWWFpamtGQmJpdHU4OWlNVTMzV0kwSHVtMkNlYU9HNGNydjNpdmFhdmM0cHR1d1pWZnZCZFhmdkZlVEZpNHlEaGVPbm1LOGZlcHk1YkJQbVR0d014Vmw2WWRqVGpaWXBFd25uM3crNmE5K1NzKzlCRWpDTW92TGRNL2g4SG5oOE5ZODlDRHhrTE1VMEd5NlBrbzB2M1JWQlZ2L09uM0tlYzBiWDBmQjk3ZG1QRThteVAxc3k2c3FzS2N5Ni9FOUJVWG1ZNG5UeWUwN3QxamZGYU9IUDEzdU92VjQ2LzFRSFFxY0tTQXpoaGh2eCs3MXIxaTdQUFByNmpBTlYrNUQrTnFhek9lcytQbGwzQmt4M1pUcm4xSFRnNnUvTks5dzFZTVBPOERsNk95cmc2Vk0rcndweTkrRGhhYnpWaFFCK2dKaVNTTEJjdnZ2QnRWZFRQUnNuc1hpcXByVE5NTittdDVVRDU5T2w3K3BUN3lNTmpicjZxYmlhNm1RMmlKOTc2ZHVibFljbk9pWWJYYUhhaWRPdy8xNnhOYkxlZXR2anFiaittRVVtUVpheDc2QVRvUE5ockhhbWJQd2V6TExqYzliL0dOTitQQXhuZU1PaE5kVFlmd3pIOTlGemQ4NDRFeExiRWNDUVR3OVBmLzB3Z0FKYXNORXhZc3dJR05Hd0RvSTBJMmh4T1RsNXlmOVRXOVhWMm05UU03MXI2SXR2cDl1T1U3M3dNQXZQZnMwOFpqRjM3b0kzajVGLytMUTFzMm8yWFBibFRWelR3UmI0dm9wT0ZJQVoweDNQbjV1TzYrK3lGWmJaaTIvRUxjK1lNZnBRMEl0S1NFUFFjM3Yyc0tDR3JuemNlSGZ2eXpFVXNJaTVLSVdhc3VSVUY1QlN3MnV5a2dBSUNKQ3hOeis3WHo1bVA1WFI4YWVnbEQwL3Z2R1QxSk9STEJQNzcrSC9qOVorL0I0OS8rcGo1eUlRaTQ4b3YzbW5ZVjdGajdraWtnQUlBMy92ZzcwL3FDazAyT1JySG1vUitZVnM1Ym5VNWM5cG5QcHp4WHNsaHcyV2UvQURGcDNyeGw5eTZzZWVnSGlFVXpGei9TVkQyaFVyWi8xRmoyMndyYkQrekh3Ly8rWlZPeW9XVWZ2Qk5YZk9GZmpUbDlKUmJEc3c5K0gyLysrWThwdTBzQUlPajE0czAvL2NINGVlZmFsL0RiZXo2T0YzNzhJK05ZMk9lRExWNkVxbm5YVGlQWFJNbUVpYWk3ZUJVY0hyMkd3c3UvL0xsUlpaTG9kTVdSQWpxamxFeVlpTHQvOUdQVGdqaGZkemVPMXUvRGtaM2JjZWk5TGFac2g0TnlTMHB4NGQwZnhyUmx5MGY5bXN2dnZBdUJ2ajZJRmd1c0RnY3FwODlJdXdzZ2s3bFhYb1dwUzVkajV5dHI4ZjV6enlEazlacTJMM3FLaWhDTFJxREVGeUcrKytUajJCQXY2WnZzMEh0YjhNUjNIc0RxTDMwWm51THN0aEFlcTZFTE9RRTlKZkhWWC80MzVKYVVwRDJuZE5Ka1hIajNSL0RHSDM2YnVPY3RtL0hZTjc2R2ErKzdQKzBpeUlOYk51Ti83MHkvanVGWSticTdzZkh4UjdIcmxaZE4yU05ucnJ3RUM2KzdBUUJ3NVpmdXhSUGZlY0FJOXJZOC9TVDJ2dkU2NXE2K0NqTlhYV0xjcTlWaHg4NVgxcWErU0JMSmFrVlJkUTE4M2QxNC9uOSthQnlmZmNXVmtDd1d6TC82V3J6enQ0ZlIxOXFDcC8vcnU3anhHOThhY2YwTDBWaGhVRUJuaklIT0RyUTNOTURYMjROdEwvd1R2UzB0NkdsdU5yYnJwWk5mVVlHRjExeVB1cFdyVWdvZ0RlZXR2L3dwWXk3L2pGdlB1cnRUam5rN085R3lkemQ2amh4QjA5YjNUWXNKazg5NzdzSC9RdlY1c3hIMitVeUppbHo1K1NpcXJrRnp2Q0pqNjU3ZCtQTy9maDYzL3VmM1U5WXdyUG5oRDFJU0xNV1Nlcis3MTcxcWxCSTJIazlUd3JpOThRRFcvTDhINFUzS29nZ0FxejU1ejRnakxBdXV1UmJ0RGZXbVVZNzIvZnZ4NlAzMzRTTS8rWG5hYlg0bmdpTExhTjY1QTd2V3ZZSURtemFtcEhDZWUrVlZ1UGpqbnpSK0xwODZEYmQ4NTN0NDhqc1BHTCtUUUY4djFqLzhGNngvNUs4b256b05OZWZOeHZtMzNvNjgwbElqaUhNWEZLSmt3Z1I0aXNkaHg5b1g5ZmQ4N2ZXWXVmSVNQUEdkQjR6L0YzT0tpakR6WXIzYTV2eXJyOFhXNTljZ05EQ0ExajI3OGRldi9DdFdmK2xlbEU3aXRrUTYvVEFvb0ROR0xCdzIxVGpJeEdLellkTGlKYWk3ZUNYR3o1MFBVUno5TEZselVsbms0K0h0NnNTTFAvbWZsT09UbDF5QWlZc1dZY3ZUVDZHM3BSa09qd2Y5N1cybS9lenUvQUxjL0ozdkluZmNPRHord0RmUTFsQVBRQjh0S1I2Zk9tMGlSeUttcVpLaFZGbEdKSXQ2QjRHK1B0T2lTZ0E0LzliYmgxM2RuK3dEbi8wOCt0dmIwTkY0QUlDK08rVGlqMzRpYlVBZ2lPS29BZ1ZOVlUwVktnY2RlbTh6bmsxVElkSG1jbVBWSnorRnVvdFdwanhXT25FUzduandJYnoyMi84ekp4ZlNOTFRWNzBQdHZQbVFMQmFzK05CSFlYVTRVREpob3BIR2VhQ3p3d2dLUWo0dkh2N3FsMDFiRUMvNzdCZU05MldMVDdrODgxOTZJcVMrMWhhMDdXOWdVRUNuSlFZRmRNWW9yaG1QcWN1V3AvUjJBU0N2dEF3MXMyZGp3dndGcUQ1dkR1enhPZDZ4VmpWekZrb25UVVpINHdIWTNXN1V6cHVQaGRmZFlEUUlkUmV2d3A3WDE4RnFzNk93cWhwLy85cFhFUXVIVVRwcE1sYi82MWVNYlgwM2Z1TmJlUDdIUDhTUkhkdnhnYzk4emtpK0pGbXN4OVg3VmhYRk5NUU9BSk1XTHNJVlgvZ1Nudi9SUTRBZ1lPWEhQakdxVXI4Mmh3TTNmdU5iK1B2OTk2R3Z0UVdyUHZYcGxQd0tneVl1WElUcjdycy82MnZ2V3ZjSzF2N3ZUMU9PVDE1eUFaYmY5U0c4L2RjL0E5Q0RqWmtyTDhHeUQ5NlZzYmdSb08rY3VPSCtiNkp4ODd2WTlQaWpSakd0bXRsenNPVG1XK1BYSG40Um90T1RpMFUzM0lqMUQvOEZBTERrbHR0UU8zZWU2VG1URmkzR29odHV3dWFubmtESnBNbVlmZGtWV2I5bm9sT0pRUUdkVVM2NDlYYjR1cnRSVUZHQmdvcEtGSSt2UmNYVWFTZWtFTThOWC84bU5GVWIrWWtaMUs5L3k1VGZZTkJGSC8wNE5GVkZ4ZlFaS2NQN29paWFFdjFjK2NWNzBkVjBDSXR2dXNYMFhMdmJqZXUvOWcyMDd0MWpTbnh6MjNkVGU4ZWo4Zkt2Zm03a0tVZzJmZmtLK0xxN2tWZGFocWtYTEIzMWRaMjV1Ymo1VzkvQnZyZmV4T3dQbUhjcVRGaTRFSzU4UGQxeVVmWG9Ta0NQcTUxZ2JIKzBPYzJCMytJYmI0YTNxd3ZRTkN5NDdub1VsR2VmSjJIU29zV1l0R2d4ZWx0YnNQZU4xekhuaWl0SE5jSzA1S1piME4zVWhMeXlNaXk3NDg2MHo3bnc3ZzlERUVYVXpKNXpUS05YUktmQ2FWZXA0K0hEclE5b212YXRzYjRQSXFMUlVCVUZvaVNOL0VRNnB3bUM4SzA3eDFkK2U2enZJeE9HcTBSRUp3QURBam9iTUNnZ0lpSWlBQXdLaUlpSUtJNUJBUkVSRVFGZ1VFQkVSRVJ4M0pKSWRKcDQvc2MveEw0MzN3Q2daekw4OU8vL2ZFcGYzOS9YaTAyUFA2YW5pdTd0Z1dTeFlQRk50MkJKVWdYRXNlRHQ2a0xydmoxbzI3Y1A5cHljakZ2K2lPajRNU2dnSXZTMnR1TFJyOStIME1DQWNVeVZaZmk2dXpIUTJZRmdmejlDWGkvOGZiM29iMjlELzlHajZHdHJRMUYxTlM3KzJDZnd6aU1QWi8xYWMxZGZoWklKRTdONnJxcXErTWMzdm1ha1hMYlliRmh3N1hXbTRsRkVkT0l3S0NBaXZQcnJYNWdDQXF2ZERwdkxqV2dvaE45OStwTVp6L1AzOUNBU0NHRFhxeTluL1ZvVEZpNDBCUVhyZnZOcitIcFM2MFlNMHJSRXhrVTVHc1ZULy9sdEkvbFJPcGQvL29zTUdvaU9FWU1Db25OYzJPOUQ4NjZkeHM5Vk0yZmhocTgvQUt2ZGptZzRqSVozM2s0cE1EVElZclhDMjlXWk9DQUlhUXRQcWJJTVZWSFNYdVB3am0zb2EyM04rbjRIYTBCa0lrZWpRUHBhVmtRMEFnWUZST2U0UUgrLzZlZXB5NVlicFgxdERnZW1MVnNPVlZHaHhLSTRzR2tqQUdEYThoVzQ5SjUvZ2QzdFJtOXJpM0Z1MlpRcCtPQi9QNVR5R210Ly9yTlJqU1lRMGRoZ1VFQjBqaHZhZ3gvYTA3L3lpL2NDQUZyMjdEYUNBcWZIazdHMDlQSDQ3Ri8rQmtzOElEbFdRK3RMRUZIMitLK0g2Q1JxMmJNYjd6LzNERnIzN1VVa0VJRFRrNHVxdXBsWWNQME5LTXVpZEc3ajVuZXg1Wm1uMEhub0lBUkJRT25FU1ZoMDQ4MHBWZmpTN1Z4bzJQQU8zbnYyYVhRZmJvSW9TU2lkTkJsTGJyNFYxYlBPQXdDMEg5aVBSNzc2NVpUWFhQdS9QelVxRWQ3MXd4OGpFdEJMQW5jZmJqS2U0K3ZwTWFZY0hEbUorZnYyaGdiODVMYWJVcTZaYWVwZ0tFRVUwZEY0d0NoTFBCcFdoeE9YZlBLZVVaOUhSQWtNQ29oT2tnMlAvZzBiSHYyYjZWaWdyeGYxNjkvQy9vM3Y0TExQZlFGMUY2M01lUDc3YTU3RjY3Ly9yZWxZODY2ZGFONjFFNWQvN291WXVlcVNqT2R1Zk94UnZQTTM4NDZBSXp1MjQ4ak9IYmp5Uy9kaXhvVVhaZlVlQW4yOWVPcTczMGs1M3ZqdVJqUytxNDhhM0Rxa1VxTVNpMlYxN1V3RzJ0dXg1N1Yxb3o3UDRmRXdLQ0E2VGd3S2lFNkNYYSsrYkFvSXlxWk1RY21FU1docjJJZXVwaWFvaW9LWGYvRnpWRXliYmlxRlBDanM5K09OUC80ZUFPQXVLRVJ3b0IrYW1saUZ2KzYzdjBidHZQbHdGeFNrbkJ2eWVvMkF3RjFRaUpCM0lORlQxelM4K3V0Zll2enN1YkE1bktpWVBnTnlKSUxPUXdlTjgvUEx5K0hLMDFmM1M5YlVSWU5ET1hKeU1QZktxN0w0Vk9MWEwwMTl2eWFDUG1LZzM2NEdhSnJ4ODFESm53a1JIVDhHQlVRbldDd1N4bHQvK1pQeDgrekxyOFFsbi9vMEJFR0FxaWg0OVA3NzBOWlFEeVVXeGZZWFg4QkZIL2xZeWpWVVdVWlJ6WGhjKysvL2dZTHlDb1Q5UGp6My94NUU4ODRkK211RXc5ajc1dXRZZU4wTktlZHFxb3I4aWdwY2Y5L1hVVmhWaFdnb2hCZCs4ajlHeno0YURHTHZtNjlqd1RYWDRmYnZQNGl1dzAzNHk3OSt3VGgvOFUyM1lOYXFTd0VBa1dBUXErLzlDZ0JnL1NOL3hVQjdPd0JnL054NXhraEZRWGtGVnAzQUh2cU1GUmRqeG9xTDRlL3J4UlBmZmdEK25oNWMvTEZQWU9iS1ZjWnp1cHFhc1BiblAwVkg0d0VBZW1CeUl1K0I2RnpGb0lEb0JHdmF0aFVocnhlQVhrNTMrVjEzUXhBRTQrZUppeFliMitwYTkrN09lSjNMUC9jRkZKUlhBQUFjT1I1ODRET2Z3KzgvY3crZ2FRQ0FvL3YyQWRlbFAvZXl6M3dlaFZWVkFBQ2IwNGxMN3ZrMERtNTUxK2hadCs3WmpRWFhaRGc1aWQzbHd2VGxLK0R0NnNKQVI0ZHh2S0M4QXRPWHJ3Q2c3eXpZOS9hYkkxNHIyV2YrOUxDeG9GR1ZFK3NOa2tjRXRqMy9UL1FjT1F3QWVPbG5QMGJEK3JldzhoT2Z3dDQzWHNlbUp4NHp0a2xPWExnSWwvN0xaNUZUVURpcWV5Q2lWQXdLaUU2d3pzWkc0Kytxb3VBWGQzOHc0M09IYmdjY1pIZTdVVFo1aXVsWWZta1pQRVZGOEhYcmlYNzh2ZWtUL2xnZERsVFZ6VFFkeXlrb1JFNVJFWHhkWGZGemUwWitJMG0ydmZCUEl4Z0JnSTdHQTNqOTk3L0ZpZzkvRkhJc0Nqa1NHZFgxTkNTdUpVZWp4dC9GcEtCZytaMTNvK2E4MlhqMU43OUNYMnNyRHIzL0hnNTlKakVhWUhlN2NkRkhQMjZNYWhEUjhXTlFRSFNDaFh5K3JKK2JhVkdlMDVPYjlyalY0VFQrcmlycDU5UGQrYW5yREFEQWFuZU1lRzQ2UWE4M1pUZEFXME05MmhycTRlM3F3dmk1YzJGMU9FeVA3M250TlNneHZiR3ZXN2tLa3RWcWVsd1VKZVB2aXB6NERIcVB0cWJrTTZpZU5SdiszbDdFUXFFaHg4OURWOU1odlBiNzM1aU9MNzM5VHRoZHJxemZIeEVsTUNnZ09zRXNTUTJnYUxIZzZpLy9XMUsvZU1oejAyVC9BNEJZaHA1M2NnOC9lU3VnNmR4d2VPUnpQWjRNZDVScTAyTi9SelFZaE1WbVMvVHFCUUhRTkJ6WXRBR0tITU1OOTMvVGRNNytEZThZUWNGRkgvNFluTG5wZ3h4VlZSR05OL1kybHd1K3JpNXNYZk5jVnZjMW1ETmhxRVUzM01TZ2dPZ1lNU2dnT3NIeUt5cU12NnV5ak55UzBxd0xBQTBLOVBYQzI5V0YzSEhqakdPSHQyOUROQmcwZmg2WDRacUIvajRNZEhZZ3I2UTA4N20xRTdLNmo3NmpSN0h0aGVjQkFKTVdMVUg5K3JjQUFETldYSVNPeGtiMHQ3ZWgrcnpaS1Zzdms2Y1ROai85cEpFaEVRQnE1c3hGNWZRWityMzI5aHByQXh3NTJRY3F3eEVnbkpEckVKMkxHQlFRbldBVDVpOHdldElBOE1xdmZvNXI3N3ZmdEJBdTdQZWhZZjE2ekw3OGlvelhlZWxuUDhaVlgvbDN1SEp6NGUzcXd1dC8rSjNwOFNublg1RHgzTFgvKzlOaHo1Mjg1UHlzM29zckx3K0NJRUN3V0RCdCtZVkdVR0IzdVhIOTE3Nk8zcFlXV0IwT1BQYk4rek5lWTh2VFQ1cCt0dGp0UmxDUVhEY2hwN0FRdGZQbTQzTVBQNXIyT3NrN0tKYmRlVGZtcmI0YWdENlY4Y1MzOVpHSzR0cmF0TnMwaVNnN0RBcUlUckM4a2xMTVhIa0pkcTk3QlFEUXZuOC8vdkNaZTFBeWNSS2N1YmtJOVBlajgyQWpQRVhGd3dZRnpidDI0dGNmK3hCeWlvcmc3K2t4N2Ntdm1UTVhGZE9tRDN2dS8zMzh3M0FYRnFZOWQ3QlJIb25kN1ViNTFHbndqQnVYTXVXUVgxYU8vTEp5dE96Wm5aS2FPSG1rWU9oamtpVXh2ZEtSdENnenI2d01vaVRCNW5RaUhVRk1qQUFrUHk5NXZjT0NhNjdQNm4wUlVYb01Db2hPZ2xXZnZBZStubTRjMmI0TmdMNUdvSFh2bnF6UHQ3bmN5QzBaaCs2bUptUEh3S0M4c2pKYzhZVXZaVHpYNGZHZ3FMb0dyWHQycDV5YlgxRXg3TG5wMU01ZmdJa0xGaUVTREtSOXZLcHVKcjd3dDhkTXgzN3g0VHNSamkrNC9PU3ZmNWR4VFVITDdsM0czNHVxYW9hL0VTMTFaY1pBWjRleHRzQmRVSWpweXk4Yy9ocEVOQ3dHQlVRbmdkVnV4NDFmZndCNzMzd0RlOTk0RFoySERpSVNDRUN5V3BGWFVvcUtHVE13K3dPWFp6emZZclBpMXU5OEQyOC8vRmMwYnRxSWtOOEhUMUV4cGx5d0ZFdHV1bVhZWWtTaUpPR0crNytKOVgvN0t4cldyMGZJNTBWdThUaE11V0FwRnQ5NDg2Z0xHYzI5WWpYc2JqZGE5cVRtVkloRkk5QkcyTWtRQzRkVGRoOUlGZ3NVV1VienJoM0dzZktwVXpOZVE1Rmw5TFFrcWpFTzVqUElLU2pFRFY5L0FJZmUzNExDeXFxVTF5R2kwV0ZRUUhTU2lKS0VtU3RYbVRMeERXZjFsNzZNMVY4eUZ5aTY5SjUvd2FYMy9NdW9YOXZtZEdMbHh6NkpsUi83NUlqUEhUZStGdmMrK1d6R3g0Y0xJcDcrM244YVdSWXorZTJuUDVGeWJON1YxeUMvdE13b3RtUjFPazNUSVpxbTRaR3ZmaG1hcWtLeVdoSG82ek90UDNEbkQ2Wmh0cUoyN3J5VUFsRkVkR3dZRkJEUm1DaVpPQWtPandkaG53OVR6ci9BMU1zWEJBRldoOE0wdlRESTVuSmgvTno1cC9KV2ljNFpEQXFJNkpqVlhid3FKWHRpTnNxbVRrWGxqRHA4OE1HSDhQVDN2NHY1VjZlbVhLNllOaDB0dTNkQkVFVlk3SFk0M0c0VWo2L0YwdHMvQ0ZlR05RcEVkSHdZRkJCUlZxcnFacVpNTTJRN05aSkpmbGs1N3Y3aGo5T3VCVmo2d2J1dzlJNDdJVXBTbWpPSjZHUmdVRUJFWXlyVDRrQXhRN2xrSWpwNStLK09pSWlJQUhDa2dPaXNrRzduQWhIUmFIR2tnSWlJaUFBd0tDQWlJcUk0QmdWRVJFUUVnRUVCRVJFUnhURW9JQ0lpSWdBTUNvaUlpQ2lPUVFFUkVSRUJZRkJBUkVSRWNRd0tpSWlJQ0FDREFpSWlJb3BqVUVCRVJFUUFHQlFRRVJGUkhJTUNJaUlpQXNDZ2dJaUlpT0lZRkJBUkVSRUFCZ1ZFUkVRVXg2Q0FpSWlJQURBb0lDSWlvamdHQlVSRVJBU0FRUUVSRVJIRk1TZ2dJaUlpQUF3S2lJaUlLSTVCQVJFUkVRRmdVRUJFUkVSeERBcUlpSWdJQUlNQ0lpSWlpanZ0Z2dKVlVkc2d3RC9XOTBGRVJIU0NoVlJGYlJ2cm14aU9aYXh2WUNnSnRtY1VUYllKZ2pacHJPK0ZpSWpvaEZGeFdJTHRtYkcrRFN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9tN0NXTi9BU0Q3K2o4c0xjMFJscFFhaGFxenZoWWlJNkVSUkJiVTlwRmhlL3QydEwvV085YjBNc296MURZd2tSMUt1QUlUL0VTQ1VqUFc5RUJFUm5TaVNKdlhtU01ybkFUd3kxdmN5U0J6ckd4aUpCbkVLR0JBUUVkSFpSa0NoM3NhZFBrNzdvSUNJaUloT0RRWUZSRVJFQklCQkFSRVJFY1V4S0NBaUlpSUFEQXFJaUlnb2prRUJFUkVSQVdCUVFFUkVSSEVNQ29pSWlBZ0Fnd0lpSWlLS1kxQkFSRVJFQUJnVUVCRVJVUnlEQWlJaUlnTEFvSUNJaUlqaUdCUVFFUkVSQUFZRlJFUkVGTWVnZ0lpSWlBQXdLQ0FpSXFJNEJnVkVSRVFFZ0VFQkVSRVJ4VEVvSUNJaUlnQU1Db2lJaUNpT1FRRVJFUkVCWUZCQVJFUkVjUXdLaUlpSUNBQ0RBaUlpSW9walVFQkVSRVFBR0JRUUVSRlJISU1DSWlJaUFzQ2dnSWlJaU9JWUZCQVJFUkVBQmdWRVJFUVV4NkNBaUlpSUFEQW9JQ0lpb2pqTFdOOEEwZWx1MDA5NkVQVnJBSUJ4ZFhaTXY4RnpTbC9mZHpTRzVnMGhlSnRqa0VNYUxBNEIwNjczb0dDQzdaVGVSekpOMHhEb2t1RnJrZUZ0bGxFNDFZWnhNK3lqdms2d1IwYkhqakFBd0ZOaFJmRzBrYS9SM3hSRnNGc0JBQlJNc3NGWklHVjhic1Nub0dWRENBQlFzOXdGcTJ2NGZwQ21hZ2gwS1JnNEhFUDVmQWRFaTVEdFd5RTZLekFvSURxTmRlMEpvLzRaUHpRMWNTd1cxQkQxcXdqMnlJZ0ZWZjFubjRwUXI0SmdqNHh3bjRxS2hRNjRTeTNvM0JuSityVW1YZWFHWk10dThERGNyK0Q5My9SRGdONW9odnFVcklJQ09hS2lkV01JaFZOdDhKUmJFZTVWMGZLT0hoU1V6ZFZRUE0wT09hTGk4SnRCVkozdmhOMlQydUIzN1ltZ2Zhdit2cWJmS0JwQndmb2ZkRU9WZ2VMcE5zeTRNUmVxb2lJV1VuRjBzMzc5aW9WT1NIWU5vaVJBaWFyd3RzaUkrbFg5cyt0VEVPeFdFT2lVb2NiMDE3RzRCSlRPY2hpdnUvT1JBWGhiWWxsOVB1blk4MFFzdktmd21NOG5PaFVZRkJDZHBtSmhGZnVmTndjRUZvY0FDTUJBY3d3Tnovb3pudHQvT0FaQkV0Q3hQZnVnWU9LbGJ1UHZjbGhGL1hPK1laOHZXUVdqQWZXMXl0ajlEeThnYUdtZmEvZElxTHJBaVcxLzZFY3NvS0gzUUJSelBwSVBWVTA4WDVEMEFLTnRTeGhIM3cyai9mMHdKbDdtaHJkWkJnRGtsRmxRdWRpWjhYNDBGWUFHK050bGJQMTlQeHo1SXFxWG01Ky9mNDBmd1I0RmhaT3RPUEpXYU5qMzE3WWxiQW9LMUpobXZOOWpvVVRUZnpaRXB4TUdCVVNucVlHbUdKU2tOcjN5ZkFjbXJISkRFQVQwSDRxaVkydUdCbC9Rak9rTzQ1QUVDR2tHQVpTWVp2VDJoeDd2YlJoZEM5aTdQNXJ4TVdlUmdzbFg1TUJaS0NFV2tPRnZWOUMrTFF4YjBuQytJT25CU1BQR0lBQkFzZ2x3RlVzNDhId0FBQkFMcWNNR0JZTWttd0IvbTR4Z0YxQzVKUEY4VGRQUWV6QUtPYWloY0pMVmRJNEdEZlljRVk0Q0NhNXhFandWVm5qS3pWK1Bua29MSkZ0MjB3bStOaGx5eVB3N1NEZnFRWFM2WVZCQWRKcUtCbFRUejJWekhCQUV2VkZ5Rmtzb21HU0YxU1VnMUt2QzE2cjNwaWRlNWtiWlBBY2tpNENqN3lWNmRoYlg4d0FBSUFCSlJFRlV3cFdMSFppd0tpZmxOVGIvb2hmaFBqWGwrTWt5WVpVYjIvODBBQUE0OG1ZUTR5OXlHWStKRW5Eb3RRQVVmYlFmTlN0Y2tPeWpuOU4zNUl1SWhWUkV2UnI2RGlZQ0ZXK3pERG1vUWJJQmhWTnNPUEsyL3ZtVXpMSmo4bFU1a0VaWVB6RHgwdFRQYnloZm00ekRyd2RNQVlIRklhRG1RaGZLRnppR09aUG85TUNnZ09oME5XUzBPWG5SbTkwallkYnRlUUNBSTI4SGphREFsaU9PMkxpTlZrNjVCWE0rbkh1Y1Y5SHZLYmZLaXFKcE52VFVSNkVxZ0w5Tk5wNGhoMkdzZ2NncGsxQSt6NEZBdDV6MmFpTXBtR0JEeC9ZSStob1RveDFkZS9SckY5ZlpJU1I5ODRsV2pQaVp5ZUZFNEdSeGlGQmlHa1FKRUVUOVBGOWJERWZlQ3BsR1N3UUxVTEhRZ1pwbExnamk0UFNEQnRFcVFKUzRnSkZPVHd3SzZKeWphUm82ZDBiUXZpMk1RS2NDVmRaZ3p4VlJPTm1HNnFVdTJISkdYcUhlK200SUhkc2pDUFVya0t3QzhpZFlNWDZGQzY0aTh6K3BvVHNYcGw3clJzdkdNRHAzaGhFZVVDSFpCQlJNdEdIOENpZWNCZnE1elJ1Q2FGb1hUSG5kelQvdkF3QlkzUUxtZlR3Zm9SNTlCWDZvVHpHZUUreFcwTjhVVFJubWJ0a1lSdXU3NFpScnFrcjY2WU9oUkVsRSsvWXdCZzZQZmxMZFUyRkJ4Y0xFTUg3dHhTN1k4MFJVTDNPaXJ6R0c5bTE2WTIzekNKajNpWHcwcnZXajlpSzMwZUFlaS9MNURoUk50Y0hxRnJIOWovckl4UGdWVGhSUHQ4RlROZnF2dlEwLzdBV2dCeEFMLzZVQXV4LzF3bFVzWWVvMUhvaVNnT2IxUWZUdTF6OGJRUVJLNXpoUXZkeUo1cmVEYU5rWVF0U3ZHdXM3cHQvb09hYWRHa1NuQW9NQ09xY29NUTE3bi9TaTc0QzVjUXYzNmF2VU8zZEhjTjRIYzVGVGFrMTd2cVpwMlB1a0R6MzFpUjZoTEd2bzNoTkZYMk1VYys3T2g3czAvVDhyVmRXdzV4OCs5QjJNbWM3dDJoWFJ6LzFRSGx6RjJmMlQ3R21Jb3ZIRlFNcnhJMi9xd1lTcldFTDV3cVRoYWczUWxKU25aeFVRRFBJMngwYTFtMkdRRWxXTm9LQmpaeGlSQVJWV3A0ajI5eVB3dFNjK0MyK3pERUVRa0ZkdFE5L0JHQUpkTW5MS2orMHJxdlhkRUtBSmlJVVRiL3JJK2hBc05oRURoMldNbTVYWXp0blhHTU91dncya3ZjNnNPL0pTanUxOXdvZEFoNEpBaHdKVjltTDZEZVpSbE5xTDNhZzgzNEVETC9xTlhSTEhNZzFDTkJZWUZOQTVaZi96UGlNZzBLQ2hhSW9OVnBlSTNnTlJ4QUlhNUtDR2ZVLzVNZitUK1dtSGVIdjNSNkhLZW0vUTZoSVI5U2VHbFpVSVVML0doL2tmTDBqNzJyMzdvOUFVL1Z5TFMwQXNhVEdnSE5MUXNNYUh1UjhwZ0QxWFJHNlZCVkcvaW5CLzR2cnVNZ21TUllERm1WMEQ0eG9ualdvZU85MUNSUFBqd3VBc0FEUk5nNzY4SWQyOWFJQ1cvaDQ3dG9jeGNEajlsRUQvb1JqNkR5V0NCRStGQlpPdk9yYXZxSzQ5MFpUcGwrUkFzSEJ5SXVpTGVGVkV2Tm12cTVoNmRRNjIvM2tBY2toRFQzME1CMTR3N3dJUlJPZ0J3ZnQ2UU9Bc0V1SElsMHhUR1VTbkt3WUZkTTd3SFkyaGExZWloei9qaGx5TXE5T0hjYU4rQlZ0KzJRY2xDb1I2RlBRZmpLRndTbXB5SUZVR2ltZllNT1dxSEZqc0l2eWRNZXg1MUdjMEtvRjJCYjQyT1dYbE9xRDMxQXVuV0RIdFdnOHNEaEdoUGdXN0h4MUFxRWMvMTllcXdOY1dROGxNQjBwbU9uQjBTd2lOTHlWR0ErcHV5b1VqWDEvQkh1cFRNTzE2QWFxc1lmOC8vVVlqWExIWUFVK0ZCUmFIaVB3YUcvSnJUbHlDb3ltcmN6QmxkUTc2ajBTeDV4OCsyRHdDcGw3dFFXNWxvb0h0cm8vZ3dBdCt4QUo2aSt3cWxsQzl6Slhwa2lkTlRwa0ZxcUloMUtNWUl5VE9JdEhZOW5nOFNZbGN4UmJNdWowWE8vNDZZRXlESEhvMThYdFNWWDN0QUFDNFN5WE11aU1QVGErbGp1b1FuWTRZRk5BNW8zTlhZdWc3cDl4aUJBUUFZTXVSNEttMEdqM1YvaVBSdEVHQnhTVmc2dFU1UnBLZm5CSXJhbGE0c0g5Tm9yZm9iWTZtRFFvc0RzRUlDQURBV1NCaC9Bb1g5ajJWZEc2TERFOTUrcW1MWk00Q0NjNENDUjA3dzZaZWVXNlYxWml2M3Z6TFhrUjkyZmVBUFJWV3pMNUxIeTdYVEtjbHV0eXFvdUh3RzBFb0VRMmhpSWJ0ZnhwQTVXSUhLaFk2Y1doZEFOMTc0MEdYQUZRdWNXRDhSVzdUSXI2cDEzaE1lLzNidG9ad05MN1dvWGFWQzBWVEVyOFQwYW9uT3pvVzh6NldEMytIaksyLzY4UGdhTWFNbTNJaDJRUTQ4aVQ0T3hNM1VUYlBqZ21YdU5IYkVFVjlQUGREOVhJbnFzN1B2UDNSVTJIRnJEdHlZYkdMYU44V01YMWVtcXFoZXBrTG5rb3JTbWJhamQ4MzBabUFRUUdkTS96dGlXRnJmNXVNdDc3WG5mRzVzVUQ2eGlpM3lwS1M5Uyt2eHZ6UEtKS2hJYzZ0dHFZMEVKNEtjd0FROGFhWitCL0cwUzNteFlQdFc4TlFvaHJLNWppZ1JrZVhiR2V3ZHdzQXFweVVWQ2pwbGtWSndPdzc4OUQyZmhoTnJ3ZWdSSURXVFdHMGJrcmNoNk5ReExSclBNaXRTZzF1SEhtWjkrbzdDeVM0aXMyUCt6dVBMU2pRTkEwSDEvcE5BZE9leDd6UUZHRHVSL09oSmMxZ1dGMGlMSFlSUWxMd0lrb0NMUGJNamJrU1V6RndXRWJ6T3lIOWMwc2FlR2hlSDhLUnQwT29XZVppbW1RNjR6QW9vSE5HTEpoOUE2TXA2Yi9NcmM3VWhtSm9rS0JsZUJtcksvV2FvdFY4TE5PNTZmUWRpc0ovMUR3L1B6Z3ZMd2MxbEp6bk1HMmxrOE9hMFpPWEhFaFpBZTlJcWlHZ0tvbWdRSlFFOURSRTBOOWtqakFLSnRuUXZUZGlhbmdGQzVBLzNvYXVQUkZqQ3lDZzc1Z29tK2RJMlZXUm5EYTRiV3NJdlFmTUNaQ0taeHpiOU1lUnQ0TVlPQ0pERUJPZmFkU25RcFdCM2Y4WVFNMkZTZmtSUmg2WU1lbXVqK0RneXdGRUJoS2ZyV1FGbFBpdER3WmloOThJb25OWEJKTXVkNmU1Q3RIcGlVRUJuVE9TZTIydUVnbmpMOHc4MTIzUFRkOUxUTzVCRHhyYXUwOFhPQUQ2em9lUnpyV05VTERIdUE5RlE5TTZmWjVhdE9ockhRRG9hWVkxQVlmV0JUQmhsUnNUVmlVYUpIOW56QWdLN0RrU3Bxek9YTmhKRGlmdVZiSUxHRGdTTTJvSW1BMEphbVI5dEdJb1o1R0lrcG1PWWRNdTl4K1VBWmlEblB3Sm8yeXhvYWRjN3E2UFFvQ0FrdlBzeG10T3ZNeU5BeThFNEc5VDBQWis0aDZIR3hFWVNvbHAyUHQ0SXYyenpTTmd5bW9QMnJlRjBGT3ZSd05GMDZ6d3RTcUkrbFdFZWhUc2VzVEwzUWQweG1CUVFPY01aNkdFUUlmZUNFZjlLZ29uMjBZOXZPczdLa05UTmRNZSt1NTk1b2JPWFpwK2lOemZKa05WTk5PdWhxSG51a3F5UzRYYnVUTUNmN3YrWGdxbjJ0QzlSMi9zcXk1dzR1am1NQ1M3QU1rT0hINHowVE9QQnBTa3Y2dW14d0I5Ym4wd0ZXODBxUmM4VW1YQjdKeTZSakhpVnlGQWdOVWxvR3h1SWlqSUgyOUQ5VklWam53SmdTNFpmZEFiY1VkQjl1OVBzZ29vbkd4RDk5NG9TdWZZTWVGU055U3JnQ052Sno3THZCb2JwcXkybzJHTkg3MzdveEF0Z0xOSVNoblZJVG9kTVNpZ2M4YmdsemtBeUVFTmpTLzVNZkV5TnlScm9sRUk5U3J3ZDhnWms4dUUrMVFjZkRXQUNhdGNFQ1VSL1llamFFdWExNWZzUUg1dCtpSHZjSjhhNzhGbk9sZkllTzVRVnJmZXlMcExKYmpIV2RBTi9YM2xsRmt4L1FZclhFVVdkTzZLNE1oYnFVbVFBSDBMNU5ESENpZGJqYUFnbkJ3VXVBV012OUJ0R25KUHR2bm5mVVphMzlsMzV4bEJVZXZHa0pGS3VHQ2lGZlk4RVV1L21xZ1NlSFJMMkpoT0tKNWh3OVJyVXRNSWgzcEh0OFlDQVBLcXJmQWRsVkc3eWcxeFNCS24yb3Yxa1pQM2Y5ZG5ITXMyTjRSeGpaVXVsTTF6SURLZ1l0TlBlaUVJZ21rOWhtVFRBNm02V3p4bzJSaUNJMDlDMzhIVXFSNmkweEdEQWpwbmpLdXpvL21ka0pFSnNIMWJCTjBOVWVTVVdpQlpCWVQ2OWRLNVpYTWN3MmFjTy9wdUdPMWJJN0E0Z0tqUFBDVlFmWUVMa2pWenIzajRjNTNEbnBzc3Y5WUdRUUxLRnppTTdYK0RCbGZ3aTlLUStYTE5QTTJRTWtxUzlHUHlva3hub1FXaVJjaHFWRVcwNk1QeHFxS2hiVnZZZUsyS1JYcmRoc0gzcDZrYU9uWWtBcUxDS1RaVGNEYklWUXdzK255QmNlMXNXT003UkVwbU9VeTdEQWFGZWhVRTRxTXNrbDBZZHZGak9zNENDNXdGZ0w4OUJrM1c4MTBNRXEwQzhpZm9nWjBnQ0tpK1FBK2trbXN3RUozT0dCVFFPVU8wQ0tpN3hZTmRmL01haThUa29HWkttRE5TaHIrY01nbWhQaFZLUkVOMFNIdFRPTldLeXZNekp3dnlWRm9RNmxVZ2gxTFBMWnBtRy9iY29TU3JnT0laTnBTYzUwRHJ4dlFsZ0t1WHVVdzVBdnlkTVd6OWpaNjV6MVZrd1lKNzBpZFowalFOQTBjU04rZ3FHbUY0UFUxRjRLNDlFU001VStGVW01SENlVkRIemdoQzNmcnZRTFFDUldtMmZ3SjZlbVhIa0xJTFdoWVZpRXZpSlk4RlFZQXcyT2JIeXpvM2IwZ2E2cTg5OXE5QTF6Z0xxcFk2SVlwNjJXZUxRMERCSk91b2d3eWkwd21EQWpxbnVJb3NtUCtKZkJ6ZEVrWjNmUVRoWGdWS1RCLzJkeFZha0QvQml2TDVtUnRuWjZFRlU2OXg0dEJyQVhpYlpXaUtCbWVSaExLNURwVFBkd3licjkrUkoySGFkUjRjZWpXQS9xWW9ORlV2RFZ3Nng0N3llY09mbTg2a3l6Tlg5bE9pYWtyam1id05UOU8wdERrQVJJc0FYMnVpN0s4ZzZWTVNtWVM5U3Z3NjhmdUkvNmRvaWczVGIvQ2dkMy9Vbkc0WlFMaGZ3Y0dYRTdrWlNtYzdodDNMSHcyb1VHVzlBSkVjMWt6MUY5S05IZ1M3RmRONmllcWxlbURVdVRNS1RZMllGanNXVHh0ZERRSlZCdlk4bmo0bE1nRDBONlVmRVJoYy8wRjB1bU5RUU9jY2kwTkV6WElYYXBabmwybHZ5UmVMVW83TnVpMDFKMzQybkFVUzZtN09ydUpneFVLbnFaRFFVTlpoR3RKM0h1cE4yNE1mRk9wUnNlR2gzcFRqTTI3eW9HTlhZbGcvZjd6Vk5HM2c3NHhoMzVNK1NEWVJncWpwMlJpVHRpUU9GcE95T0VTTXE3T2JFa1FCUUN5c1l1Y2pBMURpN2JKbzFSZEhEcWQxVXdndEc5S1BodGh6VTN2bG9SNDE0MXFLWk1PTlVHU2t3ZGhsUUhRMllxb3RJaklwcUxVWlBmN2lPbk9qNlNxMElOeXZ3dDhtdzllcW1MWXU1bFpaaklXS21WZ2RvbW1iWWMyRnJoR0gyejBWNmZzdXppSVI3aXgzYXlTclh1N1V5eG92Y2pMYklORVFIQ2tnT2d2VkxIZmlXTFlCdW9vdEtKNHV3WkV2NGVDci9wU2V2bWdSa0ZNbXdkZXFRSWd2WkxRNlJlVFZXRkc3TXJza1BaTXZ6MEc0WHg5T3Ixb3kvQ2dCb0tla2hnQUlncDVkVWJJSmNKZGFNT2t5TndRaDhSNHZ1TGN3cS9VR29rV0FwOXlDM09yc2N5QmM4SlhDa1o4MGpNYVhBc2RVWVpMb1ZEdnRNMnA4NFluTEhoQ0FiNDMxZlJBZGkwMC82VUUwdnVCdVhKMGQwMi9JbkREb2RLUEthWFlvQUZBVlZWL0FOOG8xRU1saUlSV0NBUGJVNlp5bkFkLzY2VTFydnozVzl6R0lJd1ZFbEZhbUxZaWlkUHdOZWFhc2owUTB0dmd2azRpSWlBQndwSURvcEVxM2M0R0k2SFRGa1FJaUlpSUN3S0NBaUlpSTRqaDlRR2UxQXkvNm9ha2E3SGtpYXBicFcrYUdWamxzZk5rUFZkWmdjNHNvWCtDQXpUMzZ2ZTlSdjRyMmJZbWtQNVdMSFpCc3h4ZHpkKytMUUxJTEtKZ3d5Z1E3cDFBc3FLSjdYd1JsOHh5bTdZR05hLzNvUGFCbjk1dDBlUTRLSnlYZWd5cHJhTmtVUk1WQzU2aktGbWVyZTE5RXIwWnBFWWJOV0JqMUt6ajhSaEExSzF3Wjh5dDA3QWhERG1rb20yOVBXNXZoUkZKbERSQmdxcUpKZEtveEtLQ3pTdStCS0pwZUQyREdqYmx3Rmtwb2V6OE1hUHBlOTVwbFFOK2hLQnBmQ21EaUIxd29uR1JITktqZzZPWVFvQWtRTEVEVitTUHZtMDhuNHRVYm1FR2xjK3lRanJFdDkzZkdjSEJ0QUFPSFpRZ1NjTjRIODVCWGsvMmUrbE5GaWFyWTlhZ1gvcU15ZWhxaW1IcU5CemEzM25ER0FockNmV3I4ZVlua0FkR2dncjJQKytCdGx0SGJFTVBNMjNOTk94RjIvTFVmc1ZBV3lRWUE1TlZZTVdHbEM3RjRBaVdyVTRCa0ZkR3d4Zzhsb3NIcXpod1U5RFJFMExER0R6bWtvZjl3REhNK2xHOWtZeHdVSGxEUXVEWUFKYUtoWldNUTR5OXlvMnh1YWdwc2Iyc00zcFlZb0FHYUd2K2phRkFWUUZVMGFJcmU0S3V5QmtYV29NWTBxREZBaldsUVlocVVDQ0JIOU9OVlM1MllrR1crQjZLVGdVRUJuVFdpZmdWN24vUkNqUUg3bnZaaHpvZk5xWWhqSVJVTmEzeUllalUwUE9mSG9zOVk5V0pJOFRTOStUWFdZWHYzZlFlalJ1ODN0OHFDY1hYWkZ6QTYvR1lRY2xodkpLdk9kNlpOenp2STF5ckhDeElKMEJSZ3orTmVMUGhVUVVxak5aS0lUOEdXWC9hTi9NUXNUTHJNamJLNTVvQXBHbEFoaC9UMzFOY1l3OWJmOW1QcXRUa1pSemI4blRIc2ZjeUhjTDkrVHNTckl0eXZtSUtDWUxlU1V2VXhFM3V1aUo3OVVkUS9yZGRSbUhsckxncXpURnNzaHpXanZrTzRUMCs5UFB2dVBPTmVORTFEd3hvZmxJaituS2hmeTVqVkplcFRjZWlWa2RNcVo2TnJkNFJCQVkwcHJpbWdzNFl0UnpLeTZnVTZaVk9sUHdEbzNCbEIxS3QveVU5Wm5RUEpKcUszSWZFY1o3RUVmMmZNOUNmWWs2Z2k1RHNxNCtqbU1JNXVEcU8vYVhUNTc5dTNob3h6WThIVVFrVEp5dWM1TWZuS0hPTm5PYVEzVUtPbGFZajNTRS9BbnpUMWZKd0ZGc3o5YUw2UnRqanFWOUc0MWc5RlRtM1VWVm5Ebm44a0FnSlBwWVI1SDgrSHA5dzhBcEpYWTBYZWVBdUVlSGRGdEFKNTR5M0lHMitCWk5kYlpVSFNqeDFMaXVOQnBiTWRxRnFhQ09wYzR5UWt6WDZnWlVNSUEwMkozMzNOY2lmSzVxUVBBbk5yTEtieXlWa1RBTWtHV04wQ0hBVWlYQ1VTYkRtaWtlMlJhQ3h3cElET0d1RitCYzU4Q2ZZOEVaV0xuTkJVUUs4S0pFQU9xM28xdzNrT2hIb1YyUE1rS0ZFVlBmc1RxV2VQdmh2RzBYZkRwbXM2aTBRcy9QVHhwYmc5RnVYem5JZ01xR2hlcnhjQzZtdU1vWE4zR0NVenN4K2RPRmxVUlVNMGtBaHNwbHlWZzRNdisrRnRrVEgxYWc5aVFSVktMUEc0SE5ZUURhcVlmRVVPOWo3cFJmNEVLeVplNm9hcWFnaDdGUWhJRkRhYWNhTmVMT3Jkbi9VaTRsWGhMSlF3KzY1OEFNQzJQL1REZDFTRzFTa1l4enAzbTM5Znc5bndveDU5M2o2TjN2MVJiTnFmS0JDbHhEUlRHZTJXVFNHMGJFb1VaU3FlYnNlMGEvWHNsRGFYaENtcmM2QXArdFNCeFNWQXNnb1FKWDFLeXQ4bW8yVkRDQVdUYktpOTJBWFJxcGUrSGx5ajRHMk5vYTh4aXVwbExxNG5vREhIb0lET0dsMTdJMmhhcHcvakhud2xFRCtxZjhtRysxVHMvcnZYZUc3TE95RVVUTFpDUFkwTDNvMWY0Y0pBY3d6ZUkzcVA5ZENyQVJSTnRVT3lIbHZETWVmRGVYQ055NzUzL2Y3LzlTUGlUUjNWQ0hUSTJQYUg5T1dEdC84eDlmaUI1LzJtbjNzYll1aHQ2RGQrRmlSZytYM0ZXZC9Yc1ZLaSt2eCtPa1AvUHhDR3pCVU1mWHpvZFFvbjI5RHduQjl5Uk1Qc3UvS00zMUVzcEdMdjQvbzBSTmZ1Q0NvVzJKRmJsWmppaVBqME5SWlJ2NHJ1K2lqcWJzNkZzK0RZUjBDSWpoZURBanByaVBFQ1BRQUFEVkRscEFjRmN4NS9RUUxhdHlaNm1jVXpiSEFVNkQyM3JsMVJSTHdxUkF0UU5tL3NldWFDS0dESzZoeTg5eXU5QVkzNk5MUnVDbVZkOG5rbzBZSlJyZlkvcGlIeDR4RHFVNHloY3lXbXY3WVMxZEIzU0YvSElVZjBBRVZUWVJ3ei9ZNUg0QzYxbUVZS2dwMkpsdDFaTEtiV2N0Q0FZRmZTYzRwRUNQR2V2RDNQL055RzUvejYraFFBKzU3Mm91Nm1YQWlpQUt0VFJPM0ZMalMrRkFBMG9HR05IL00rVVFESklrQ0pxdGo5RHkraWZ2MTlTVllCTmpkSENtaHNNU2lnczBibFloY3FGN3ZnYjQraFlZMGZnWTdFRjNwT21SWFZ5NXpJcmJUQWxpUEIxeVpqMis4VHZkWHloUTdrMStnOXVKNTZmWEdlSTE5QzFaTDBEYkNtSmhvcElMVnhVbVhOOVBpeE5xOURlK290RzBNb24rK0ExVFYyeTRGc0hoSGpMMDc5WERRVmFIc3ZsSGFob0dRWFVEemRCa2VhWHJBUWZ5dnQyMEpvZWNjOEhSRHVVN0hyRWEvcFdDeW9HY2ZHWDVSOWdEVHZvL25HMytXSWlnMFBKYVlMWnQyUkI4ZVF4Wjl5V01XR0h5WTk1L1k4T1BMVDkrS25YSldEcmIvcmh4elMwTnNRUStQTEFVeStYRjhYVWo3ZmdmYXRZUVE2RmFneElOU2p3RlVzWXM4VFhnVGE5ZjlISGZraTZtN0pQZTV0ckVUSGkwRUJuVFVDWFRKYU5vYlF0U3NDVGRVWGNFVURLZ1FJQ1BVcTJQdUVGNkpGUk1WQ0Ivd2Q1dkhnY0s4QzFPZzVEQVliWW50ZTVpL29qdTBSZEd6UFhBcDN5eS82TXo0MkdoM2J6STJrdmowdWhBbXJ4bTZGdXQwam9XWlpvakZXb2lvNmRrYlFzaUY5UUFEbzk5MnhQUUpQcFFVbHMrd1lWMmNmMDhEbVJIUGtTYWk3T1JjN0h4bUFwdWpyVzVTb0Nza21RZzVyOEZUcDVaOHJsemlSVTJxQkVsTmhkVWtBWkZoekJNejZZSzZ4blpOb0xERW9vTE9DcW1qWStjZ0FZdkV5eGE1eEVtYmVsb3ZOUCs4RE5IM28zT3FTRU81VDBiSWhsSEsrNzZpTXNybEFxRmVGR2grNmRoYU43ZHh1dUY5Qjk3NW95dkdqbTBNb1graEk2ZG1lU3NGdUdRUE4rZ0s1dm9PeThaa0JnS3RFZ21RVjRHdlZoMC95eGx2Z2IxZWdSRFQ0V21YNFdtVWNmQ1dBd3NrMmxNNjJvMkNTRmFJa29uUzJBM2sxTnJSc0RCb3IvNnVYT1pGYnJjOEpIWHc1Z0ZDUEFxdEx3TlQ0SWo5SG5tajhudHhsRWxSRmhhcWMybW1QUVhrMVZtUFhTUEpPaFhDL2d2YjM5UUR5MEtzQmxKN25nR1FWTWYwNkQzS3JMTWdmYjRXemdGL0ZkSHJnLzRsMFZoQWxBUlVMbkdoNkk0RHllUTZVelhPZ2EzY0VnN3NQN0xrU1puOG9EeTBiZ21qWkVFTCtSQ3Q2NjJNUVJBMmFLbUNnV1I4NTZEK2NhSVE5RmVaL0hoYW5BR2RSK3Q2Y0V0T003WTRBNENnUWpXSHhsSHUxWk5jalBQSjJNTDZEUXQrNnBzUnZUWldCcHRjQ21INWRibGJYT1JtYTNnaWlaMGpBSW9nYUtwYzRVWE9oQy92WEJJeWdvSHlCRXdVVHJXamZHa2JycGhDaWZuM0JYMDk5RkQzMVVaVE9zV1BxMVI2NGlpd1FSQm5lRnYwOHdhTDNyQWR6Qnh4NU14aC9IWmd5SkliNkZIUnNpNkI3WHdUaFBnVmFmQ3JuVkpSbmxzTXFkai9tVFRuZXNTTXh3cU1tSlcrU3d4cTIvOFU4aXRTMXh6emlaSFdKcUx0cDdINjNkRzVqVUVCbmpaTFpkbjFQZTdVTmpXdjlPTG81REVEQWhGVnVsQyt3UTdJSUdIK2hHNVdMbkJDdEFocWU4OEU5em9LbTE0TUlkYXNJOVNub2FVaDhRZWRXbXZmUVZ5eHdvbUpCK295SHZxTXgwNHI4MlhmblpVeWRtdzFmV3l6ZXNPZ0x6NnFYdWVBN0txT25YbStJTzNkRlVMa29Cay9GMkdRNm5MRFNyZCtMcGdjRDQyWTVVTDNVQ1ZlUi9wVlN1Y1NCNGhsNnc1MWJaWVhGTHFMcWZCY3FGam5SdVN1Q2xnMUJoSHIwaUtkOHZ0NnIxalFOZTUvd0dZMTY2WG4ydEEyN0hORnc0RVUvYkI0Uk5jdGNFRVFCUFEycEl5b0ZrL1hQSnRTbllNL2pxUTEzc2wxL0cwaTcwTkQwbkw4UEdBc05BV0JjblIzbDh4ekc3cEJzYUFwR2ZMNHRoNHNOYWV3d0tLQ3p4cEUzZytocjFCc0hQVUdRL3VYYXNpbUkxbmZOR2VkbTNKU0w2ZGZud3Q4UlE5UHJpZlAxRmVRQ1hDV1NhVkZaMUs5Z29Gbi9NcmM2QmVUWGppNkhzU0pyNk4ydjM1c2c2UHZjTTFFVkRmdi82VGN5TFZvY0Fzb1hPRkEwVmRNYlAwM2ZNbGYvckIvelBwNS96RnNVajRlelVFTDFVaWNzVGdFbHMrd3A5U0lPdlJyQVFMenhPKy9PWE5oeTlNOUxsQVNVelhHZzlEdzd1dXVqR0RpU0NHd0VRY0NFUzl6WSs0UVBnZ1RVWG14ZU4rR3Bza0JWTkFRNkZMUzlGNGFyUkYvYjRDcVNvRUhUOHdLSUF1eTVBb3FtMkZHelFsLzNvTVJVMDA2RGRFTGR3eWVVQW1BRU1ZT2kxU09mUTNTbVlWQkFaNDFZU05YVDBRSkl6a21iYnZIYjROYTBuRklyN0hraUlnTXFPbmRGalBPS3A1a2JmWCtIZ24xUDZsa0ZjOG90bVBleDBRVUZja2cxem9jQVhQaTF6RUZCMCtzQjA4Nkppc1VPV093aUxIYWdiSTRkN2R2MDBZeFFqNEtETHdjd1pYVk9wa3VkRkIwN3d1aUxiNy9EQU9CdlQwM3hHMGhxaEZzMmhkQSt6S0xNZmMvNFVEN2ZnYnhxS3dvbTJERHJkZytVbUw1dE5Ia0h4L2dWTHZRMlJGSC9iQ0x2Z1J4UllYRUtXUHFWb3BUckRrN2ZpS0tRMktvNmFNaVcxWlRINDVMekU0aFdBY25EQjRLa0QvVmY4SlUweWEwMG9INk5ENzMxNlJOaENLS0dxZGQ2VURnNTlmK2psQkVMb2xPSVFRR2ROU29YTzVGZmE4UEJsL1ZldHJOSVFzMHlmYmhmaVdsb2ZNa1BUZFViaU9SRmhHWHpIRGo4ZXFKaEUwUnR6UElUZE8ySm9IVmpZajdhVWFBUHV3OGF2OUtGN29ZbzVLRGVPTFZ2RFNPM3lvTFMyYWZ1Zm4xSFpYVHR5dHpJRDlWM1lPUU1VWVVUclVCOFFlR2hWNFBHdW9MaEJEc1YwN2JDb1diZW5vdkNTVGE0aWkxWTlsVnpjcVRlL1ZIcy9vYytwU0JhZ2FYL1ZtU3E4Z2lrYmtsYzhLbjh0RnNTaCtaK1VHUU5EYzhtQWdLTFE0QWNMOW9rV2dBSWdCb1QwUENjSDVPdnpNbVlQcGxvTEhBUERKMDE4c2ZiOUdRejhXSDMzRW9MQ2liWlVIS2VBNzVXR1pxcUg2OVpaaTZWV3p6ZDNGc3JubUUvcnZVQXg2cnZVQlQxenlWcUhHalFNUFZxajJsNndPYVNNT2t5ODdENi9uLzZqYWtKeXM3Z3dsSUFjQlZKS1FIQnNRb1BLTmp4NXdGMDc5Vi9IMWEzZ0NsWEpVWnlKTHVBNmRkN0FFRmZiTGwvalIvMXovbU1aRTFFWTQwakJYVFdpSVZWRERRbkdzZU9IUkYwN283QU5VNHlrc1RrMVZoUWVYNmlaeFlMcXRqM2xMbllVRTk5RkwyTkVSUk95anpFZjZMMU4wV3g1ekd2c2NnT0FDb1dPdE9XVEM2WjZVRDMzcWl4NkZCVGdiMVBlbEYzYTI3R0NvV0FQbHllUEJ3L0VqM1ZiMnBqTmZGU04ycFhwazhhMUxremdzYTEra2lOMVMxQUVQVk1qSUlFVEw3U25YRXRoWmowVFZRNE9YMlNJd0NJRENqR1dnWEpBUlJOeWZ3N3lyUmdUMVUwMDRyLzBhUit6a1RUTkxSdmkrRFFxMzRvOFV0YkhBSm0zcGFiOGhFV1RiVmo4aFU1T1BDaS9qbDE3b2hnNEhBTUV6L2d6bGpxbWVoVVlWQkFadzJyUThUQ2V3clJkeWlLMWswaDlEWEdvQ2t3QWdKQW56YUkralU0OHZSS2ludWY4cVlzTWxObFlNOWpQa3k2VEVYNS9QUzdEVTZremwxaE5Eem5NMFl5QUQxNG1YaEo1Z1JGVTY3S1FhQ2ozNmc2cU1yQTdrZTltSFNaTytNOWIvOVQrbm9Gb3lWYUJGUEthRURQNFgva3pXQjh2VU44UkdhNUN6bmxGdXo0eTBDOFZ4eUFyMVhCK0JXdVljdEFWeS9MbktXd2EyOEVBMGYwSU02ZUt4bEZpVWFqZTI4RWtZSEU3N3hvNnZFMXhIMEhvemo4UmhDK280bUl6dXJXRXhMbGxGamhPNW82ZlZJKzN3bUxRMEQ5TS9ydlBUS2cxMGpJclE2aDZnSW5DaWZiVHRqb0JkRm9NQ2lnczRLbWFlZzdHRVd3VzRIL3FKSnhUcnA5cTU2SnNIU09IUjNidzZhR3VIQ2FGWDBIOUVCQ1U0QURMd1RnYlpVeDdScHp3K052bC9IT1F6M20xMWZOM2NIM2ZqMXlSa05WVVhGb1hUQmVtVEZ4SDg0aUNUTnV6azFwZUpOWm5TSm0zT1RCOWo4TkdBdm1CdTlaaUsvd1A5bmtzSXErUXpIMDdJdWlweUZpV3JoWE10dU9pb1Y2Y0RMNVNqY09QQitBcHVwcklEcDNobEU4dzRiaTZYYmsxMXFOMUw1ZGUwWXVTVDBZQkFGQTFLZGkvL01qbDVTZWVLbmJlSTJJVDBIajJvRHhtR1FYVUREcDJMZDFkdTRNbXhZK0FrQk9oUVV6YnZUQWtUZjhDTVM0T2dmc2VSTDJQZVV6Z2hSdnM0dzlMVjZjZDFlZWtYYWI2RlJpVUVCbkJVRVEwTEloaklIRDVrYkZsaU9pNmdJSFFyMHEycmVGb1NsNllaejJyWWtlTGFDdjhKLzBnUngwNzQxZzcxTmVRQk9nUVVQcGVXbDZrWnFldG5jNEl6ME82TVAreWJzTUFNQ1dLMkRXN2JsWkpkN0pLYk5peWxVNTJQZU16NmpxbDF0dHdiaTY5STNKNENLM2JBMHRIenlvYld0WXp6UFFwNlJGWngxMEFBQU9xRWxFUVZROExscjBlZ1NWU3hLakZXVnpuTERuU3RqM3BBOXlXSU1xQTUwN28ramNHWVVHRGM1OENWT3Z6WUczUlk3L1hySWpoN1Nzbmw5N3NSdVNEWWdHRmV4NXpBczVsUGpkVkYvZ05Fb1lINHR4cyt6bzJodlYxM1FJR2lvV09qRmhsWHZZZ0M1WmJxVVY4eitSajRNdkI5QytJd3dCQXNhdmNETWdvREhEb0lET0dsVkxuRVpRNENxUlVIcWVIZVh6SFVZdnNYS0pBMGMzaDFHNzBvVURML2pSdVRNS1FkUlFzOEp0NVBJdm5tSEhEREVYRGMvNlVGem5NUElSQ0lLK0JlMTREQzIzSzFsRjFOM2l3YzZIQitCdlUrQXFrVERyOXR4UkxYSXNtZVdBSE5iUStGSUFybUlKTTIvTnpkakl6Zmx3SG5MS3N1OFZiL3BaanlsTDQ2RGlhVFljZVROb0NnaEVxNENTV1RaVUwzT2w3U0VYVExCaC9xZnljZVN0SURwMlJJelBRb0MrU3lTdjJtWXN6anRaMnQ0THc5OW1ua3BLRGw2T2hTQUltSEtWRy91ZVZGRzcwbzNjcXRHUE9sZ2NJcVplNDBIcFhBYzZkb1JSZGNISm43SWl5b1JCQVowMThpZnFQZWVDaVZiWTA5UUZjQlpZTU9reWZTWDQ1TlVlQ0tJZmxZdWNjSmVhL3hrVVQ3UEQ5VkVKbHFUZWVzRkVHNWJmWjk3V05ob1JuNEozZjlxWGN0eGlGekh6MWx3Y1doZkF4TXR5WUhXTXZ0ZGFzZEFKVmRGUU5OVUdTOUw1a2sxQTFkTEVOSUoxbEFWM0toYzVFUXZwdzlxZThzUm5aSFdKbUh5bEcvWFArcEJmYTBQUlZCc0twOXBHdkhlN1I4S1UxUjVVWGVCRTU4NElldlpIRVJsUWpkWDVFMWE1UjFYMU1GdURXd2JIWCtoR1hvMFZEYy81QVEyWWVac242eDc5Y0d4dUNiUHZ6aC81aVNQSXE3WWlyM3BzTWxRU0RUcnRWN0o4NFluTEhoQ0FiNDMxZlJDUm1hWnF4NTFvUjRtcHh6VjhmeXpraUFvNXJJMDQ1MDkwS21qQXQzNTYwOXB2ai9WOURPSklBUkVka3hPUmVlOVVCd1FBak95UVJKU0t5WXVJaUlnSUFJTUNJaUlpaW1OUVFFUkVSQUFZRkJDZHRUU04rZlNKYUhTNDBKRG9ES1NwR25iL3d3dlJBdVJXMmxBOHd3Wkh2b1JRbjR6R3RRRUV1eFE0OGlYTXZpdnZtSzRmNmxQUXNrR3ZIRmt3d1liaUdmYVUzUWF4c0lyR0Z3S3d1Z1hZYzgzVkhJY0tleFdvVVFDQ0JsY1J2M2FJVGxmODEwbDBCbXJmRmtaZm81Nm9xYTh4aHVLWmVwSWxSNTZFY0orS3lJRCtwNjhwaW9MYWtiUGpxWXFHdHZmQzZLbVBZT1lkZVlqNEZDTmJvR1FUVUR6RGpzTnZCdUZ2a3pIeE1qZGNSUllNSEk0WmhZVnlheXpEQmdVSC91bEgzOEVZSkx1QXBWOHBBZ0Mwdmh0RVUxTEo2bXk0aWlUTSszakJxTTRob3V3eEtDQTZ3d1M3WlJ4OEpXQTZ0dXVSUkxHamFDQlJIMkR2RTE3WU1pUXR5cXV4WXNwcXZhNUQvOEVZRHI2c1g3TnBYUUJGUThwSmUxdGphTmtZZ3FZQUIxOEpZTlp0ZWVoclRHUWdMSmc0K3JTOHFnS293NWM2U01FU3cwUW5GNE1Db2pOSU5LQmk5Mk5lVTJPcXlrQ29KMzFKWkNVTWhNTHBIM01VSkk0WFRyR2hjSm9WdmZVeGRPNk9wSlJzYm40bkNFM1J5eFZQdmlJSG1xcWhkMy9pSmh6NUl2eWQ1aGJlNmhTelR0bGN2c0NCM01yTVgwY0hYZ3BrVlUrQ2lJNFBnd0tpTTBURXAyRDNvMTZFZXhPTmVlM0ZMcFF2TkZkRVBQSjJFSzBid3dDQVNaZTdVWkt1cUJNQUlXa0F3ZGNXUTBHdERjRXVCVFVYdWhEdVQ5UUlDUGNyS0ovcmhCelNrRk9tZjJWNFcyUkUvWW43cUgvYVhDa1FBTXJtMldITEVSSHhxZ2gwNlNVVTFaaUtoalUrMkQwaVJGdGlmVUp1dFFVbE16Tlhkano0YWdCSzlyV1NpT2dZTVNnZ09rUFVQK05QcWFyWXNUT01nU1BtSG5xb04vR2N0dmZDZWdXL0lTUzdnQmszNWhvL0gzNHppTDREK25VYW5qRTM4RDMxTWZUVTY0OTVtMlU0aXlUNDI5T1hwaDZxdXo2S1lHZmlmalJWUU1mMkNGekZFa3BtSjRJVmY3c01peTF6UVNSVjVpZ0IwYW5Bb0lEb0RGRTQyWnBTR2pyVW8yYWNPZ0NBWUxlQ1lMZVNjdHppSEZyeVdJQVluekhRRkEyYW1uaGNrTXlqQ3BvTWRPMU9kTnNyejNkQUVQV0tnYzNyUXdEMENvU0ZrMjN3dG1ZWFBMUnVEQnVqRzBRMGRoZ1VFSjBoU3M2ejQ5QzZJT3dlZlVnZU9QYnBBMkZJMllLNm0vUlJnNjQ5WVJ4NEtRQTVtT2labHk5d3dGTm1RZEVNT3lTTGdKYU5RV05OZ3lCcW1MRFNEVUVVRVBVclJsQ1FYMnRGMFZRNzdMa2k1S2lHcGxlRDhCMlZJVnFCbWJmblFySUs2RzhhNVNwRElqcnBHQlFRblNGc2Jna3pidklnMUt1Z2FaMitsZTlFVFIvME5rYlFzaUdFZ2NONno5N3FGaEFMNklGQngvWXdqcjRMMkY0TG9IcVpDeTBiUThaNW1pb2dQS0RDV1NBaFBKQVlzUmlzUUpoVHBnOC9XQno2T1lJb0lMOUczNm1RSEJSTXV6N0hXRk1naDFWcytHRXZBS0Jnc2hXemJqdTJYQXRFTkhvTUNvak9JTVhUN0dqZWtOamJmeUttRHdKZE1uYi8zWmQ0alJrMmxNMXpZTmNqWGdDQVBVOUNaRUJGMUtlaDhjVkF5clg4YlRLY0JlWjFCczZpNFpPbHloRVZXdEp0cTdKK0RBQ1VhR0tVUWxNMTQvZ2dRUlFnV1UvN3F1OUVaeVFHQlVSbnNCTXhmZUFlWjBIZWVBdDhSMlhVWHV5Q3MwaENUMzFTRG9JSlZsUXVjYUpwWFJDOWpWRzRpaVY0bTJVSUVxQXB3TUNSR01iVjJlRTlrZ2dLY3NyTlh5MnFvamYwYWt6RCs3L3BRelNvb2pScG9lSCtOWDdzWDVQNi92b1B5dGp3VUsvcG1DMVh3SkxQRjQzd3lSRFJzV0JRUUhRR2E5NFF3dEV0SWRPeDVKNTIweHNCTksvUG5EVncwZWNLSVVyL3Y3MjcrNDNqcXNNNC9welptZDN4dnRoZXJ4dmJTWnhRMjQzVFZDRXBTYWxhSVZGVUphVUNWQ1NxM0NCeHl4VXYvd0hsbGt0dUVRS0J1S0lnQkJJaFFRS0VHcXBRaGRJWDZpU09teVpPNGlSK2lYZTkyZmVadzhXc2Q3UGV4Q1Vod1YzeC9keFkzdDFabjFscGZaNlpjODd2R08zK2ZFcUpma2YrUUV4bmZuUkxwWnVCckt3T2ZHTlFtVEZYam1zMC9VcEdqVXFvb0dZMS83ZXlxb1ZBSzdOMXJjeldGTHdZYW1VdW1ud1k3emRLWkdJSzZxRSsrT1dhMWhicUNwcHpDRzBvM2I0WnlNODY5MTI0Q01DalJ5Z0FlbGhRdFp1dTN3OHFVcURObHZOWlNVYXp2MTlUVUlsZVZ5dEdQNDJSenY2NjBIWEVzOS9KYWVxTGFWMTlxNnlWMmJxcWhWQVhqcmZyQ09UMlJIY0FITmNvZjZuZU1Vd2dSYXNaVWlPdTZ1WDJFMU12cCtSbm8za0lRYzFxNXZWb09DT3ozZFh1RnpyTEp6djgxd0llR2I1ZVFBL2JPSHhRTFlRcUwwZHpDSkxETWNVem00L3RPN0hvK2RxYTdhNFlhRTBySU56TjBKU251Wk5XUmtZMzMyc25rOGVlakVLQk1VWnVuMUdqSE1yRUhJVjFxMWhjZXZhN09jVThvMy8rWkxWMVRHNVBYUEYwRkFvYWQxUmdkSk5HMmNmdnY0UXlnQWRES0FCNlJMVVFxTHdTS0QzaTZxbGowY29CRTRzbStxMWIvS0RhMnNobzdKQ3Y0YjJiZDZoZTBsRnFtNnVwbDFNcXpOZTFjQ1k2TmpjZDEvQjBkR3p4WnFNMVJ5RTEyaTViM0pkMU5UUVIxNjBQMitNQXlXMnhqaExKKzE3TktEWGlhZWIxUXZRNjA1NGtXRnFKMm0wY3E3Ty9XZFBhdGU2YUJyZm02anIxZzZYVzc1TkhVeG85MlBkeEh4V0FCMFFvQUhyRTh2bWE1azUwei82L2w0VXpGUzJjMmJ3Z1VHN2EwNzVYQnpTOE45R3FNU0JGZFFhR24wd29hRmpOTjVjZ1dsbE5IazF0T0w0ekZHdy8xRG5wc1gvbjNVTkplU1ZvelRQb3k3bXk5OW9jeVhZK0huWXZwQUR3RUJFS2dCN2hKb3o4YlBkd1FGQ3pyWm9DOStLbGpHTHg3bVY4OFhUMGZzWHJEZFh2MkYxeDdzUnRYZnByU1Y3U2FRMUhqRC9mcDRIeGRpZGZ1RnJYeFQ5M2hwUXJiNWFWbll5MzZoVGN5OHFGOW5CRC8wNVhwY1hvYjhRelJvOS9vVE40VkF2aGZXK3hET0RCRUFxQUhyRnR2Njl0Kzl0WDRyVlNvT3R2VjNYdDcrMHIvRmhDclFsL2Z0WlI1VmJVMFljTnE5R25mWTBlOU8vYVlmZnY4UFRNdDRhMCtLK3FycDR1cTdRWXFGRzJhcFNqenRvNFVpSVRVNzBTeXZNZExaMnI2dnp2aWwyVEhDdXJvZDc5V1Y3VFgwMTNCSWlObHMrM2x6d09qSHV0VU9BbW5JNXpsS1RpOWJvKytzdC84QUVCK0s4UkNvQWUwcWlHV3Yyd3JzV1pxcFpuYTdMcncvREdhdGZua29wNWppNytLYnA2MzM2NFQ0NW5OSGNpNnJ6bjN5aHIvbFJKL1RzOVpTZmpHdHp0S2JVdHBqQ1U4cGZxS2kwR1dyMVU2NmlJdU02RzBkMkRLMitXbGRuaGFtbW0zYWtiSnhwR1dIK3NXZ2oxN3MvemV1SkxhZVdtRXpLU0t2bjJlOTYrMFdoVlRqUnV0RzN6d2o4cXJmTzcrVjdua01kNlNXY0FqeDZoQU9nUmMzOHNhdUZNUlhaRG41M1pFZFBrUzJsbHhyeU9hb2VTTlBhMHI0RmRyaTc4b2FqOFJ3M0pHaFhtR3lyTU4zUkowdEFlVDN1K2ttbGU5WGNPUWFSSFl4bzczS2VsbWFwdXpVVUQrMTdTZEFXQzZWZlNlbXlmcjdtVFJWMTdLK3JRWGQvUjBGUmM3LzhpcitMMWRvT2RtSFRqL1hhblB6d2RsK3UzaDBScWExYm5mdHU5RFRPQS93MUNBZEFqUnZZbldwMnVGSVdCOGVlVEdub2lMck54aDZNN0pIT3VQdjMxUWExZXJ1bmE2WXFXWjJ1U2pkYjdUeDVKeS9NZGpSNU02T3JwaWt3c3VwMC85aGxmdWIzUis0NGU4SlcvWEZmK2NsM2JuL0gxemsvektpMEY4bEpHZTc2YzBkQlVORXd3Y1NTbFdOem84cW1TSm82a0ZVL0YxRC91ZFlRQ1ArdG8vTG1rbHMvVlZGa050UE81emhvRU1sYU91K0ZjYkZRR0djQ2pSeWdBZWtSNjFOT096L29LRzFZakIvcVVHYnUvcisvZ3JyZ0dkOFZWTDRWYU9sdVZjU1IvTUpwZnNQMXduL3AzZUJxYzhPUW11aWN6RHV6eVdrc045eDNMNlBJYlpVMjhtSktYYkwvV0dLTlB2WkJTZGlMZWV1M0Fiay9MNTJ1cUZVTzVmZEh6WHRMUlU4ZjZkZU9kcXRJam5lZVF6TGs2OU0xc3gyUEY2M1c5L2VQOGZaMHJnQWZ6aWQ5VjVOdS9Pdm85STcyMjFlMEE4T0NzdFp2ZXpRRCtYMW5wdFI5KzdlVDN0N29kNnpZdmR3WUFEd0dCQU9nTmhBSUFBQ0NKVUFBQUFKb0lCUUFBUUJLaEFBQUFOQkVLQUFDQUpFSUJBQUJvSWhRQUFBQkpoQUlBQU5CRUtBQUFBSklJQlFBQW9JbFFBQUFBSkJFS0FBQkFFNkVBQUFCSUloUUFBSUFtUWdFQUFKQkVLQUFBQUUyRUFnQUFJSWxRQUFBQW1nZ0ZBQUJBRXFFQUFBQTBFUW9BQUlBa1FnRUFBR2dpRkFBQUFFbUVBZ0FBMEVRb0FBQUFrZ2dGQUFDZzZSTWZDbXdZWHBTMUsxdmREZ0FBSGlacmJkNkc0Y1d0YnNlZDNLMXV3TWV5MWVPaDR6dEcycjNWVFFFQTRHRXh4bHl4WWVYNFZyY0RBQUFBQUFBQUFBQUFBQUFBQUFBQUFBQUFBQUFBQUFBQUFBQUFBQUFBQUFBQUFBQUFBQUFBQUFBQUFBQUFBQUFBQUFBQUFBQUFBQUFBQUFBQUFBQUFBQUFBQUFBQUFBQUFBQUFBQUFBQUFBQUFBQUFBQUFBQUFBQUFBQUFBQUFBQUFBQUFBQUFBQUFDZ2gvMGI2WVQ3RGFaVFBoc0FBQUFBU1VWT1JLNUNZSUk9IiwKCSJUaGVtZSIgOiAiIiwKCSJUeXBlIiA6ICJmbG93IiwKCSJWZXJzaW9uIiA6ICIiCn0K"/>
    </extobj>
  </extobjs>
</s:customData>
</file>

<file path=customXml/itemProps14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738</Words>
  <Application>WPS 演示</Application>
  <PresentationFormat>宽屏</PresentationFormat>
  <Paragraphs>151</Paragraphs>
  <Slides>10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等线</vt:lpstr>
      <vt:lpstr>Wingdings</vt:lpstr>
      <vt:lpstr>FuturaA Md BT</vt:lpstr>
      <vt:lpstr>Segoe Print</vt:lpstr>
      <vt:lpstr>华文中宋</vt:lpstr>
      <vt:lpstr>Arial Unicode MS</vt:lpstr>
      <vt:lpstr>等线 Light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志非闷篮静</cp:lastModifiedBy>
  <cp:revision>20</cp:revision>
  <dcterms:created xsi:type="dcterms:W3CDTF">2024-08-18T09:05:00Z</dcterms:created>
  <dcterms:modified xsi:type="dcterms:W3CDTF">2025-05-14T02:38:49Z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839313A58C5E4C51A718159E4BD0F45F_13</vt:lpwstr>
  </property>
  <property fmtid="{D5CDD505-2E9C-101B-9397-08002B2CF9AE}" pid="3" name="KSOProductBuildVer">
    <vt:lpwstr>2052-12.1.0.16417</vt:lpwstr>
  </property>
</Properties>
</file>